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71" r:id="rId3"/>
    <p:sldId id="374" r:id="rId4"/>
    <p:sldId id="373" r:id="rId5"/>
    <p:sldId id="372" r:id="rId6"/>
    <p:sldId id="375" r:id="rId7"/>
    <p:sldId id="377" r:id="rId8"/>
    <p:sldId id="422" r:id="rId9"/>
    <p:sldId id="376" r:id="rId10"/>
    <p:sldId id="378" r:id="rId11"/>
    <p:sldId id="379" r:id="rId12"/>
    <p:sldId id="380" r:id="rId13"/>
    <p:sldId id="381" r:id="rId14"/>
    <p:sldId id="392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3" r:id="rId24"/>
    <p:sldId id="390" r:id="rId25"/>
    <p:sldId id="391" r:id="rId26"/>
    <p:sldId id="423" r:id="rId27"/>
    <p:sldId id="395" r:id="rId28"/>
    <p:sldId id="402" r:id="rId29"/>
    <p:sldId id="403" r:id="rId30"/>
    <p:sldId id="404" r:id="rId31"/>
    <p:sldId id="405" r:id="rId32"/>
    <p:sldId id="421" r:id="rId33"/>
    <p:sldId id="406" r:id="rId34"/>
    <p:sldId id="396" r:id="rId35"/>
    <p:sldId id="424" r:id="rId36"/>
    <p:sldId id="407" r:id="rId37"/>
    <p:sldId id="397" r:id="rId38"/>
    <p:sldId id="398" r:id="rId39"/>
    <p:sldId id="399" r:id="rId40"/>
    <p:sldId id="400" r:id="rId41"/>
    <p:sldId id="401" r:id="rId42"/>
    <p:sldId id="408" r:id="rId43"/>
    <p:sldId id="409" r:id="rId44"/>
    <p:sldId id="410" r:id="rId45"/>
    <p:sldId id="425" r:id="rId46"/>
    <p:sldId id="411" r:id="rId47"/>
    <p:sldId id="412" r:id="rId48"/>
    <p:sldId id="413" r:id="rId49"/>
    <p:sldId id="414" r:id="rId50"/>
    <p:sldId id="415" r:id="rId51"/>
    <p:sldId id="426" r:id="rId52"/>
    <p:sldId id="416" r:id="rId53"/>
    <p:sldId id="417" r:id="rId54"/>
    <p:sldId id="418" r:id="rId55"/>
    <p:sldId id="419" r:id="rId56"/>
  </p:sldIdLst>
  <p:sldSz cx="9144000" cy="6858000" type="screen4x3"/>
  <p:notesSz cx="6946900" cy="100838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4211" autoAdjust="0"/>
  </p:normalViewPr>
  <p:slideViewPr>
    <p:cSldViewPr>
      <p:cViewPr>
        <p:scale>
          <a:sx n="76" d="100"/>
          <a:sy n="76" d="100"/>
        </p:scale>
        <p:origin x="1251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838373FE-0AB8-42C3-B558-273510F50B80}" type="datetimeFigureOut">
              <a:rPr lang="en-US" smtClean="0"/>
              <a:pPr/>
              <a:t>4/30/2024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A895C517-FE84-4507-BF9D-C9F7D54721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7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450 27 2847 0 0,'-2'-3'25'0'0,"-1"1"-1"0"0,1 0 0 0 0,-1 0 0 0 0,0 1 0 0 0,1-1 0 0 0,-1 1 0 0 0,0-1 0 0 0,0 1 0 0 0,0 0 1 0 0,0 0-1 0 0,-4-1 0 0 0,-36-2 1123 0 0,14 2 306 0 0,22 1-1193 0 0,0 1 0 0 0,0 1 1 0 0,0-1-1 0 0,-1 1 1 0 0,1 1-1 0 0,0-1 0 0 0,0 1 1 0 0,0 0-1 0 0,1 1 0 0 0,-1-1 1 0 0,0 1-1 0 0,1 1 0 0 0,-8 4 1 0 0,-8 7 681 0 0,0 1-1 0 0,-21 21 1 0 0,31-26-483 0 0,1 1 0 0 0,-9 13 0 0 0,4-5-44 0 0,8-9-178 0 0,1 0-1 0 0,0 1 0 0 0,1 0 0 0 0,-8 20 1 0 0,7-14-51 0 0,3-8-51 0 0,0 1 0 0 0,1-1-1 0 0,1 1 1 0 0,-2 15 0 0 0,-2 8 167 0 0,1-5 43 0 0,0 0-1 0 0,-1 38 1 0 0,5-27 14 0 0,0-11 30 0 0,0 1 0 0 0,6 37 0 0 0,-1-28-9 0 0,-2-21-134 0 0,0 1 1 0 0,6 17-1 0 0,-1-7 161 0 0,2-2 0 0 0,13 29 0 0 0,-18-47-239 0 0,0-1-1 0 0,1 0 1 0 0,0 0 0 0 0,0-1-1 0 0,1 0 1 0 0,0 0 0 0 0,0 0-1 0 0,0 0 1 0 0,1-1 0 0 0,13 9-1 0 0,-8-7 2 0 0,2 0 1 0 0,-1-1-1 0 0,1-1 0 0 0,0 0 1 0 0,1-1-1 0 0,-1 0 0 0 0,1-1 1 0 0,0-1-1 0 0,0-1 0 0 0,0 0 1 0 0,0 0-1 0 0,0-2 0 0 0,1 0 1 0 0,-1-1-1 0 0,0 0 0 0 0,0-1 1 0 0,0-1-1 0 0,29-9 0 0 0,-29 7-59 0 0,1 1 73 0 0,-1-2 1 0 0,-1 0-1 0 0,21-11 0 0 0,-31 15-134 0 0,0-1 0 0 0,0 1-1 0 0,0-1 1 0 0,-1 0 0 0 0,1-1-1 0 0,-1 1 1 0 0,0-1 0 0 0,0 1 0 0 0,0-1-1 0 0,-1 0 1 0 0,1 0 0 0 0,-1 0-1 0 0,0 0 1 0 0,0-1 0 0 0,0 1-1 0 0,1-5 1 0 0,1-5-1212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4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5959 0 0,'28'-15'807'0'0,"-26"14"204"0"0,3-1 315 0 0,3-1-691 0 0,-3 0-144 0 0,0 1 1 0 0,0 0-1 0 0,0 0 1 0 0,0 1-1 0 0,0-1 1 0 0,7 0-1 0 0,23 3 1768 0 0,0 2-1 0 0,50 9 1 0 0,-81-11-1483 0 0,1 1 21 0 0,38 15 774 0 0,-39-16-923 0 0,-1 2-52 0 0,0 1-446 0 0,0 0 1 0 0,1 0 0 0 0,-1 0-1 0 0,-1 0 1 0 0,1 0-1 0 0,-1 0 1 0 0,1 1-1 0 0,-1-1 1 0 0,-1 1 0 0 0,1 0-1 0 0,-1 0 1 0 0,1-1-1 0 0,-1 1 1 0 0,-1 0 0 0 0,1 6-1 0 0,-1 6 359 0 0,0 1 0 0 0,-2-1 0 0 0,-6 32 0 0 0,-20 50 711 0 0,21-75-884 0 0,1-6 110 0 0,-12 28-1 0 0,17-43-462 0 0,-1 1-1 0 0,0-1 1 0 0,0 1-1 0 0,0-1 1 0 0,0 0 0 0 0,0 1-1 0 0,-1-1 1 0 0,0-1-1 0 0,0 1 1 0 0,1 0-1 0 0,-2 0 1 0 0,1-1-1 0 0,0 0 1 0 0,-4 3-1 0 0</inkml:trace>
  <inkml:trace contextRef="#ctx0" brushRef="#br0" timeOffset="1">430 2 2303 0 0,'4'15'200'0'0,"2"3"-200"0"0,1 5 0 0 0,-3 0 0 0 0,-3 3 1456 0 0,1-2 248 0 0,2-2 56 0 0,0 1 0 0 0,1-1-144 0 0,-3-4-32 0 0,-2-3 1568 0 0,6-2-1832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14191 0 0,'-22'114'2045'0'0,"17"-83"-31"0"0,1-1 2200 0 0,-2 36 1 0 0,6-53-3017 0 0,0 1 1 0 0,1-1 0 0 0,1 1 0 0 0,6 24-1 0 0,-8-37-1193 0 0,0 0 0 0 0,1-1 0 0 0,-1 1 0 0 0,0 0 0 0 0,1-1 0 0 0,-1 1 0 0 0,0 0 0 0 0,1-1 0 0 0,-1 1 0 0 0,1-1 0 0 0,-1 1 0 0 0,1-1 0 0 0,0 1 0 0 0,-1-1 0 0 0,1 1 0 0 0,-1-1 0 0 0,1 1 0 0 0,1-1 0 0 0,0 2-5 0 0,-1-2 0 0 0,0 1 0 0 0,0-1 0 0 0,0 1 0 0 0,0-1 0 0 0,0 1 0 0 0,0-1 0 0 0,0 0 0 0 0,0 1 0 0 0,0-1 0 0 0,0 0 0 0 0,0 0 0 0 0,0 0 0 0 0,1 0 0 0 0,6 0 0 0 0,0-1 0 0 0,-1-1 0 0 0,1 1 0 0 0,-1-1 0 0 0,1-1 0 0 0,13-5 0 0 0,45-27 0 0 0,-56 30 0 0 0,5-3 0 0 0,1 0 0 0 0,-2-1 0 0 0,1-1 0 0 0,-1-1 0 0 0,-1 0 0 0 0,0 0 0 0 0,-1-1 0 0 0,0-1 0 0 0,0 0 0 0 0,-2-1 0 0 0,17-27 0 0 0,-13 18 0 0 0,-6 10 0 0 0,-8 10 0 0 0,-1 0 0 0 0,2 0-62 0 0,-1 0-1 0 0,0 1 1 0 0,0-1 0 0 0,0 0 0 0 0,-1 0-1 0 0,1 0 1 0 0,-1 0 0 0 0,1 0 0 0 0,-1 1-1 0 0,0-1 1 0 0,0 0 0 0 0,0 1-1 0 0,-1-1 1 0 0,1 1 0 0 0,-1-1 0 0 0,-2-2-1 0 0,0-2-210 0 0,4 7-184 0 0,0-1 0 0 0,-1 0 0 0 0,1 1-1 0 0,-1-1 1 0 0,0 0 0 0 0,1 1 0 0 0,-1-1 0 0 0,1 1 0 0 0,-1-1-1 0 0,0 1 1 0 0,0-1 0 0 0,1 1 0 0 0,-1 0 0 0 0,-1-1 0 0 0,-2-1-1965 0 0,-10-6-7119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4255 0 0,'0'0'332'0'0,"3"0"-220"0"0,35-9 896 0 0,-26 5 938 0 0,-1 0 0 0 0,1 0 0 0 0,-1-1 0 0 0,0 0 0 0 0,19-14 0 0 0,21-20 4360 0 0,25-18-1693 0 0,-51 39-3245 0 0,-1-1 1 0 0,42-44-1 0 0,-55 53-1388 0 0,3-11-1381 0 0,-8 12 469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8407 0 0,'26'86'1512'0'0,"0"-1"6387"0"0,-25-79-7189 0 0,1 1 0 0 0,-1 1 0 0 0,-1-1 0 0 0,1 0 0 0 0,-2 11 0 0 0,2 22 1835 0 0,0-36-2112 0 0,0-1 0 0 0,0 1 0 0 0,1 0 0 0 0,-1-1 0 0 0,1 1 0 0 0,0-1 0 0 0,2 4 0 0 0,5 8 710 0 0,-7-8-452 0 0,2-1 0 0 0,-1 1-1 0 0,1-1 1 0 0,9 11 0 0 0,-8-10-624 0 0,-5-2-52 0 0,15 19-14 0 0,-9-16-14 0 0,-5-6-361 0 0,-80-11-18119 0 0,30 5 16221 0 0,36-1 12793 0 0,17 1-9648 0 0,0 0 0 0 0,0 1 0 0 0,0-1 0 0 0,1 1-1 0 0,0 0 1 0 0,0 0 0 0 0,-1 0 0 0 0,7-2 0 0 0,23-15 1054 0 0,-30 17-1856 0 0,0 1-1 0 0,-1-2 1 0 0,1 1 0 0 0,-1 0-1 0 0,0 0 1 0 0,0-1 0 0 0,0 0-1 0 0,0 0 1 0 0,-1 0 0 0 0,1 0-1 0 0,1-6 1 0 0,14-27-71 0 0,-15 24 0 0 0,-2-7-110 0 0,-3 16-243 0 0,1 1-184 0 0,0 2 11 0 0,1-1 0 0 0,-1 1-1 0 0,1-1 1 0 0,-1 1 0 0 0,0 0 0 0 0,1-1-1 0 0,-1 1 1 0 0,0 0 0 0 0,0 0 0 0 0,0-1-1 0 0,0 1 1 0 0,-2-2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1 945 8207 0 0,'9'13'758'0'0,"20"22"-1"0"0,-12-18 2588 0 0,-2-1 1333 0 0,0 13-1857 0 0,-8-15-1109 0 0,-2-5-1316 0 0,-1 1 0 0 0,-1 0 1 0 0,0 0-1 0 0,0 0 0 0 0,0 0 0 0 0,-2 1 1 0 0,1-1-1 0 0,-1 0 0 0 0,-1 1 0 0 0,0 12 1 0 0,-3 13 2303 0 0,-13 57 1 0 0,7-42-1972 0 0,7-38-729 0 0,0-1 0 0 0,1 24 0 0 0,4-19 0 0 0,1-5 0 0 0,5-2 0 0 0,4-3 0 0 0,0-5 0 0 0,0 1 0 0 0,1-2 0 0 0,-1 0 0 0 0,1-1 0 0 0,17-1 0 0 0,-9 0 0 0 0,14-1 0 0 0,0-2 0 0 0,0-1 0 0 0,-1-2 0 0 0,0-2 0 0 0,67-24 0 0 0,-26 0 0 0 0,107-63 0 0 0,154-121 0 0 0,-297 185 0 0 0,-1-2 0 0 0,-2-1 0 0 0,-1-1 0 0 0,-2-3 0 0 0,-1 0 0 0 0,-2-2 0 0 0,30-54 0 0 0,102-164 0 0 0,-77 124 0 0 0,-21 21 0 0 0,-54 92 0 0 0,-1-1 0 0 0,-1 0 0 0 0,7-30 0 0 0,-14 48 0 0 0,-1 0 0 0 0,0 0 0 0 0,-1-1 0 0 0,0 1 0 0 0,1 0 0 0 0,-2-1 0 0 0,1 1 0 0 0,-1 0 0 0 0,-1-7 0 0 0,2 10 0 0 0,-1 0 0 0 0,0 0 0 0 0,1 0 0 0 0,-1 0 0 0 0,0 0 0 0 0,0 0 0 0 0,0 1 0 0 0,-1-1 0 0 0,1 0 0 0 0,0 1 0 0 0,-1-1 0 0 0,1 0 0 0 0,-1 1 0 0 0,1 0 0 0 0,-1-1 0 0 0,0 1 0 0 0,1 0 0 0 0,-1 0 0 0 0,0 0 0 0 0,0 0 0 0 0,0 0 0 0 0,0 0 0 0 0,0 1 0 0 0,0-1 0 0 0,-3 0 0 0 0,-3 0-1135 0 0,0 1 0 0 0,-14 0 0 0 0,0 0-4488 0 0,1-2-4573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2527 0 0,'1'2'331'0'0,"1"8"583"0"0,-2-7-28 0 0,1 0 1 0 0,-1 0-1 0 0,1 0 1 0 0,0 0-1 0 0,0 0 1 0 0,1 0-1 0 0,2 5 1 0 0,6 2-708 0 0,-5-7 411 0 0,0-1-1 0 0,0 1 0 0 0,0-1 1 0 0,1 0-1 0 0,-1-1 0 0 0,10 3 1 0 0,38 2 1023 0 0,-42-4-1181 0 0,38 0 795 0 0,-31-2-476 0 0,0 2 0 0 0,29 4 0 0 0,-43-5-565 0 0,0 0 1 0 0,0 1-1 0 0,0-1 1 0 0,0 1 0 0 0,0 0-1 0 0,-1 0 1 0 0,1 0-1 0 0,0 1 1 0 0,-1-1-1 0 0,0 1 1 0 0,0 0-1 0 0,0 0 1 0 0,0 0-1 0 0,0 0 1 0 0,0 1-1 0 0,-1-1 1 0 0,0 1-1 0 0,1-1 1 0 0,-1 1 0 0 0,-1 0-1 0 0,1 0 1 0 0,-1 0-1 0 0,1 0 1 0 0,-1 0-1 0 0,0 0 1 0 0,0 0-1 0 0,0 6 1 0 0,0 2 258 0 0,-1 1 1 0 0,0-1 0 0 0,-1 0-1 0 0,0 0 1 0 0,-1 0-1 0 0,0 0 1 0 0,-1 0-1 0 0,-5 13 1 0 0,4-13-212 0 0,0 0 0 0 0,-2 0-1 0 0,1 0 1 0 0,-1-1 0 0 0,-1 0 0 0 0,0 0-1 0 0,-1-1 1 0 0,0 0 0 0 0,0 0 0 0 0,-1-1 0 0 0,-12 11-1 0 0,-8 5-206 0 0,21-18-26 0 0,1 0 1 0 0,-2 0 0 0 0,1-1-1 0 0,-17 10 1 0 0,10-11-2 0 0,14-4-75 0 0,0-1-1 0 0,0 0 1 0 0,0 0-1 0 0,1 0 1 0 0,-1 0 0 0 0,0 1-1 0 0,0-1 1 0 0,0-1-1 0 0,0 1 1 0 0,0 0 0 0 0,0 0-1 0 0,0 0 1 0 0,0 0 0 0 0,0-1-1 0 0,1 1 1 0 0,-1 0-1 0 0,0-1 1 0 0,0 1 0 0 0,0 0-1 0 0,0-1 1 0 0,1 1-1 0 0,-1-1 1 0 0,0 0 0 0 0,1 1-1 0 0,-1-1 1 0 0,0 0-1 0 0,0 0 1 0 0,-1-2-790 0 0,1 1 1 0 0,0-1-1 0 0,-1 1 1 0 0,1-1-1 0 0,0 1 0 0 0,1-1 1 0 0,-2-5-1 0 0,-2-10-9331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7199 0 0,'19'50'585'0'0,"36"80"6321"0"0,-29-70-2496 0 0,23 81 0 0 0,0 1 31 0 0,-23-75-2328 0 0,-2-3-1213 0 0,3 0 0 0 0,45 77 0 0 0,-66-130-899 0 0,1 0-1 0 0,1-1 0 0 0,0 1 1 0 0,0-2-1 0 0,1 1 1 0 0,16 12-1 0 0,-2-8 23 0 0,-13-12-53 0 0,-4-2-70 0 0,-4 1-454 0 0,-3-16-11816 0 0,1 12 11079 0 0,-1 0-1 0 0,-1-4 1 0 0,-7-9-5612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5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1 685 4287 0 0,'0'0'644'0'0,"1"-3"406"0"0,13-36 3508 0 0,26-50 1 0 0,-30 72-3420 0 0,0 1 1 0 0,18-20-1 0 0,-2 1 228 0 0,-10 16-590 0 0,0 1-1 0 0,32-28 1 0 0,-18 19-215 0 0,64-56 1489 0 0,-84 74-1842 0 0,-1 1 0 0 0,-1-1 0 0 0,0 0 0 0 0,0-1 0 0 0,-1 0-1 0 0,9-14 1 0 0,0 0 260 0 0,-13 20-380 0 0,0 0 0 0 0,-1 0 0 0 0,1 0 0 0 0,-1 0 0 0 0,1 0 0 0 0,-1-1 1 0 0,2-5-1 0 0,-3 3 21 0 0,1 1-37 0 0,0 1 0 0 0,-1-1 0 0 0,0 0 0 0 0,0 1-1 0 0,0-1 1 0 0,-1 0 0 0 0,0 0 0 0 0,0 0 0 0 0,0 1 0 0 0,-1-1-1 0 0,0 0 1 0 0,-2-5 0 0 0,3 9-46 0 0,-1 0 1 0 0,0 0-1 0 0,1 0 0 0 0,-1 1 1 0 0,0-1-1 0 0,0 0 0 0 0,0 1 0 0 0,-1-1 1 0 0,1 1-1 0 0,0-1 0 0 0,0 1 1 0 0,-1 0-1 0 0,1-1 0 0 0,-1 1 0 0 0,1 0 1 0 0,-3-1-1 0 0,3 1 101 0 0,-14 4 120 0 0,11-2-216 0 0,1 0 0 0 0,-1 0 0 0 0,1 1-1 0 0,0-1 1 0 0,0 1 0 0 0,-1 0 0 0 0,1 0 0 0 0,0 0-1 0 0,0 1 1 0 0,1-1 0 0 0,-1 1 0 0 0,0-1 0 0 0,1 1 0 0 0,0 0-1 0 0,0 0 1 0 0,-1 0 0 0 0,2 0 0 0 0,-1 0 0 0 0,0 1-1 0 0,1-1 1 0 0,-1 1 0 0 0,-1 6 0 0 0,0 5 4 0 0,0 0-1 0 0,1 0 1 0 0,0 1 0 0 0,1 15 0 0 0,1-30-34 0 0,0 15 33 0 0,1 0-1 0 0,1 1 0 0 0,0-1 0 0 0,1 0 1 0 0,6 19-1 0 0,0-9 215 0 0,0 0 0 0 0,17 31-1 0 0,-12-32 208 0 0,26 40-1 0 0,-35-58-399 0 0,0 0 0 0 0,0-1 0 0 0,1 1 0 0 0,0-1 0 0 0,1 0 0 0 0,-1-1 0 0 0,1 0 0 0 0,0 0 0 0 0,1 0 0 0 0,7 4 0 0 0,-10-8-56 0 0,-1 1 1 0 0,1-1-1 0 0,-1 0 1 0 0,1 0-1 0 0,-1 0 1 0 0,1-1-1 0 0,0 0 0 0 0,0 0 1 0 0,-1 0-1 0 0,1 0 1 0 0,0-1-1 0 0,-1 1 1 0 0,1-1-1 0 0,-1 0 1 0 0,1-1-1 0 0,-1 1 0 0 0,1-1 1 0 0,-1 0-1 0 0,0 0 1 0 0,0-1-1 0 0,0 1 1 0 0,7-6-1 0 0,-3 2 0 0 0,-1 0 0 0 0,-1-1-1 0 0,1 1 1 0 0,-1-1 0 0 0,0-1 0 0 0,-1 1 0 0 0,0-1 0 0 0,0 0-1 0 0,-1 0 1 0 0,7-16 0 0 0,3-19-1771 0 0,-1-1 0 0 0,11-76 0 0 0,-14 64-1138 0 0,1-15-2194 0 0,-9 57 2980 0 0,-1 1 0 0 0,-1-1 0 0 0,-1-16 0 0 0,-4 8-2700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6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73 1951 0 0,'-2'-5'5'0'0,"0"1"0"0"0,1 0 0 0 0,-1 0 0 0 0,-1 0 0 0 0,1 0-1 0 0,-1 0 1 0 0,1 0 0 0 0,-1 0 0 0 0,-4-3 0 0 0,3 2 445 0 0,0 0 0 0 0,0 0 1 0 0,-10-9 4855 0 0,26 47-1216 0 0,22 42 1 0 0,-9-21-1819 0 0,9 23-266 0 0,56 132 3126 0 0,-14 7-1334 0 0,-13 22-1170 0 0,-47-185-2584 0 0,29 64 1 0 0,0-2-41 0 0,16 50-4 0 0,-30-84 0 0 0,-22-59 0 0 0,1 1 0 0 0,2-1 0 0 0,0-1 0 0 0,25 33 0 0 0,-33-48-28 0 0,1-1-1 0 0,1 0 1 0 0,-1 0 0 0 0,1-1 0 0 0,0 0-1 0 0,0 0 1 0 0,8 5 0 0 0,-1-1-110 0 0,-12-8 104 0 0,0 0 0 0 0,0 1-1 0 0,0-1 1 0 0,-1 0 0 0 0,1 0 0 0 0,0 1-1 0 0,0-1 1 0 0,0 0 0 0 0,0 0 0 0 0,-1 0-1 0 0,1 0 1 0 0,0 0 0 0 0,0 0 0 0 0,0-1 0 0 0,0 1-1 0 0,-1 0 1 0 0,1 0 0 0 0,0-1 0 0 0,0 1-1 0 0,0 0 1 0 0,-1-1 0 0 0,2 0 0 0 0,7-1-3035 0 0,3-35-9329 0 0,-10 18 5360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3655 0 0,'0'0'278'0'0,"2"-2"-182"0"0,2 0 181 0 0,0-1 1 0 0,0 1-1 0 0,0 0 1 0 0,1 0-1 0 0,-1 0 0 0 0,1 0 1 0 0,-1 1-1 0 0,7-1 1 0 0,40-4 3513 0 0,-3 1 1517 0 0,-26 1-3818 0 0,-9 3-851 0 0,-1-2-1 0 0,1 0 1 0 0,15-6 0 0 0,1-1 307 0 0,-17 6-246 0 0,23-10-1 0 0,-13 3-42 0 0,33-19 1551 0 0,-53 28-1742 0 0,3 2-1 0 0,4 2 753 0 0,-3 8-848 0 0,-4-4-201 0 0,0 0-1 0 0,-1 0 1 0 0,1 0-1 0 0,-1 0 0 0 0,-1 0 1 0 0,1 0-1 0 0,-1 0 1 0 0,0 0-1 0 0,-2 12 1 0 0,-1 3 664 0 0,-10 31 1 0 0,3-17-271 0 0,-22 82 177 0 0,-6 26-27 0 0,17-68-713 0 0,5-19 0 0 0,11-40 0 0 0,-1-4-240 0 0,21-42-5276 0 0,-5 8-1516 0 0,2-2-1604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4055 0 0,'3'0'312'0'0,"8"3"-428"0"0,1-1 611 0 0,0 1 1 0 0,-1 0 0 0 0,1 1-1 0 0,14 6 1 0 0,-21-6 28 0 0,0-1 1 0 0,0 1 0 0 0,0 0 0 0 0,-1 0-1 0 0,1 1 1 0 0,-1-1 0 0 0,0 1-1 0 0,0 0 1 0 0,-1 0 0 0 0,0 1 0 0 0,1-1-1 0 0,-2 1 1 0 0,4 7 0 0 0,0 1 553 0 0,-2 0 0 0 0,0 0 0 0 0,0 1 1 0 0,2 22-1 0 0,-5-32-859 0 0,2 28 2241 0 0,1 43-1 0 0,-2 2 93 0 0,0-34-1577 0 0,10 67 782 0 0,-7-78-1352 0 0,0 3-3 0 0,-2 6 290 0 0,-3-39-200 0 0,-1-1-263 0 0,-2 3-101 0 0,0 1 0 0 0,0-1-1 0 0,-6 8 1 0 0,7-11-69 0 0,2-1-53 0 0,-1 0 1 0 0,0-1-1 0 0,1 1 1 0 0,-1 0-1 0 0,0 0 1 0 0,0-1-1 0 0,0 1 1 0 0,1 0-1 0 0,-1-1 1 0 0,0 1-1 0 0,-2 0 1 0 0,0 1 0 0 0,-1 1-4 0 0,-18 12-93 0 0,0-6-1008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4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3711 0 0,'0'0'284'0'0,"2"2"-186"0"0,15 19-90 0 0,-10-13 441 0 0,-1-1-1 0 0,0 1 1 0 0,-1-1 0 0 0,0 2-1 0 0,0-1 1 0 0,-1 0-1 0 0,5 12 1 0 0,5 23 1990 0 0,-5-18-120 0 0,6 28 0 0 0,35 240 4901 0 0,9 28-3109 0 0,-6-46-1090 0 0,14 152 381 0 0,-64-410-3316 0 0,3 25-196 0 0,21 96-1993 0 0,-16-160-15196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7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15087 0 0,'13'-6'1608'0'0,"-2"-5"-1608"0"0,4 0-1064 0 0,-3 0-272 0 0,-6-2-48 0 0,5 0-2248 0 0,7 0-448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6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1 602 2471 0 0,'1'-4'187'0'0,"0"-1"-154"0"0,2 0-46 0 0,13-14 241 0 0,-7 10 567 0 0,-1 0 415 0 0,0 0 0 0 0,1 1 0 0 0,16-13 0 0 0,-14 14 644 0 0,-1-1 0 0 0,16-15 1 0 0,-3 2 256 0 0,-1 1 156 0 0,-1 0 0 0 0,31-40-1 0 0,-46 52-2232 0 0,1-2 0 0 0,-2 1 0 0 0,1-1 1 0 0,-1 1-1 0 0,-1-1 0 0 0,0-1 0 0 0,0 1 0 0 0,-1-1 0 0 0,0 1 0 0 0,-1-1 0 0 0,2-20 0 0 0,-4 30-106 0 0,0-1-1 0 0,0 0 0 0 0,-1 1 0 0 0,1-1 0 0 0,-1 0 1 0 0,1 1-1 0 0,-1-1 0 0 0,1 1 0 0 0,-3-4 0 0 0,2 4-588 0 0,-1 0-836 0 0,-12-4-205 0 0,0 2 0 0 0,0 0 1 0 0,0 0-1 0 0,0 1 0 0 0,-26 1 0 0 0,-35-1-8 0 0,72 2 1803 0 0,0 0 46 0 0,-56 3 1579 0 0,57 0-960 0 0,-1 3-30 0 0,2-4-542 0 0,-1 1-1 0 0,1-1 1 0 0,0 1 0 0 0,-1-1 0 0 0,1 1-1 0 0,0-1 1 0 0,1 1 0 0 0,-1 0-1 0 0,0-1 1 0 0,1 1 0 0 0,0 0-1 0 0,-1 0 1 0 0,1-1 0 0 0,0 1-1 0 0,1 0 1 0 0,-1 0 0 0 0,0-1 0 0 0,1 1-1 0 0,-1 0 1 0 0,2 2 0 0 0,8 27 1229 0 0,-7-21-1057 0 0,0 0 0 0 0,1 0 0 0 0,0 0 0 0 0,7 11 0 0 0,0-2 259 0 0,7 21 1 0 0,-10-22-31 0 0,19 32 0 0 0,16 29 798 0 0,-10-17-218 0 0,50 94 1861 0 0,-74-141-2508 0 0,10 32 1 0 0,1 0 369 0 0,-17-42-763 0 0,-1 0 1 0 0,0 0-1 0 0,-1 1 1 0 0,1-1-1 0 0,-1 1 1 0 0,0-1-1 0 0,0 12 1 0 0,-1-13-43 0 0,0 0 0 0 0,-1 0 0 0 0,1-1 0 0 0,-1 1 0 0 0,0 0 0 0 0,0 0 0 0 0,0-1 1 0 0,-1 1-1 0 0,0-1 0 0 0,0 1 0 0 0,-2 3 0 0 0,2-6 107 0 0,0 0 5 0 0,-23 10 262 0 0,23-11-219 0 0,-2-1-28 0 0,-32-5-101 0 0,31 2-69 0 0,-5-6-17 0 0,2 0-1 0 0,-1-1 0 0 0,1 0 0 0 0,1 0 1 0 0,0-1-1 0 0,0 0 0 0 0,1 0 0 0 0,1 0 0 0 0,-6-17 1 0 0,2 1-298 0 0,2 0 1 0 0,1 0 0 0 0,-4-36 0 0 0,4 22-721 0 0,2 13-347 0 0,1 1 1 0 0,1-40-1 0 0,5 28-1141 0 0,1 0 1 0 0,17-65 0 0 0,-17 92 2378 0 0,1 0 0 0 0,0 0 0 0 0,8-13 0 0 0,0-2 331 0 0,0 0-16 0 0,14-30 214 0 0,-23 47-340 0 0,1 1 0 0 0,0 0 0 0 0,1 0 0 0 0,10-12 0 0 0,6-10 377 0 0,-18 25-276 0 0,0 0 0 0 0,1 0 0 0 0,0 1 0 0 0,0 0 0 0 0,0 0 0 0 0,0 0 1 0 0,1 1-1 0 0,0 0 0 0 0,0 0 0 0 0,0 0 0 0 0,0 1 0 0 0,1 0 1 0 0,-1 0-1 0 0,1 0 0 0 0,0 1 0 0 0,13-3 0 0 0,9 1 917 0 0,-26 3-470 0 0,1 2 34 0 0,1 1-409 0 0,0-1 0 0 0,0 1 0 0 0,0 0 0 0 0,9 5 0 0 0,-12-5-203 0 0,-1-1 0 0 0,1 0 0 0 0,0 1 0 0 0,0-1 0 0 0,0 1 0 0 0,-1 0 0 0 0,1 0 0 0 0,-1 0 0 0 0,0 0 0 0 0,1 0 0 0 0,-1 0 0 0 0,0 0 0 0 0,0 0 0 0 0,0 0 0 0 0,1 3 0 0 0,16 66 1270 0 0,-17-63-1143 0 0,0 0 0 0 0,-1 0 0 0 0,0 1 0 0 0,-1-1 0 0 0,0 0-1 0 0,-3 16 1 0 0,-1 4 184 0 0,1 2-106 0 0,-2 0-1 0 0,0 0 1 0 0,-2 0 0 0 0,-24 55 0 0 0,23-64-257 0 0,-1-1 0 0 0,-1-1-1 0 0,-1 0 1 0 0,-18 22 0 0 0,23-33-3 0 0,2 0 4 0 0,-1-2 0 0 0,0 1-1 0 0,0-1 1 0 0,-1 0-1 0 0,-10 8 1 0 0,15-13-12 0 0,0 0-1 0 0,0 0 1 0 0,0 0 0 0 0,0 0 0 0 0,0-1-1 0 0,0 1 1 0 0,0 0 0 0 0,0-1-1 0 0,0 0 1 0 0,0 1 0 0 0,0-1-1 0 0,-1 0 1 0 0,1 0 0 0 0,0 0 0 0 0,0 0-1 0 0,0-1 1 0 0,0 1 0 0 0,0 0-1 0 0,0-1 1 0 0,0 0 0 0 0,0 1-1 0 0,0-1 1 0 0,0 0 0 0 0,0 0 0 0 0,0 0-1 0 0,0 0 1 0 0,1-1 0 0 0,-4-1-1 0 0,1-1-256 0 0,0 0-1 0 0,0 0 1 0 0,1 0-1 0 0,-1 0 1 0 0,1-1-1 0 0,0 0 0 0 0,0 1 1 0 0,-3-9-1 0 0,-2-5-1051 0 0,-5-21-1 0 0,6 17-322 0 0,-17-51-5054 0 0,-17-94 0 0 0,37 144 5358 0 0,2 0-1 0 0,-1-31 0 0 0,9-45 830 0 0,-5 92 556 0 0,0 1-1 0 0,1-1 1 0 0,-1 1 0 0 0,1 0-1 0 0,0 0 1 0 0,1-1 0 0 0,-1 1-1 0 0,8-10 1 0 0,-9 13 73 0 0,1 1-1 0 0,-1 0 1 0 0,1 0-1 0 0,-1 0 1 0 0,1 1 0 0 0,0-1-1 0 0,0 0 1 0 0,0 1-1 0 0,0-1 1 0 0,0 1 0 0 0,0-1-1 0 0,1 1 1 0 0,-1 0 0 0 0,0 0-1 0 0,0 0 1 0 0,1 0-1 0 0,-1 1 1 0 0,1-1 0 0 0,-1 0-1 0 0,1 1 1 0 0,-1 0-1 0 0,1 0 1 0 0,-1 0 0 0 0,1 0-1 0 0,-1 0 1 0 0,4 1-1 0 0,8 3 785 0 0,0 1-1 0 0,-1 0 0 0 0,0 1 0 0 0,0 1 0 0 0,14 9 1 0 0,-8-5 82 0 0,24 17 1145 0 0,-1 0 0 0 0,-2 3 0 0 0,-1 2 0 0 0,58 62 0 0 0,-47-45-370 0 0,13 13-42 0 0,-58-57-1691 0 0,1-1 0 0 0,-1 0 0 0 0,1-1 0 0 0,0 0 0 0 0,12 7-1 0 0,8 5 38 0 0,-8-5-42 0 0,10-3-23 0 0,1-5-4 0 0,4-8 0 0 0,-29 4 0 0 0,-1 0 0 0 0,0 0 0 0 0,1 0 0 0 0,-1-1 0 0 0,0 1 0 0 0,4-3 0 0 0,-3 0-288 0 0,0 0 1 0 0,0 0-1 0 0,0 0 1 0 0,0 0-1 0 0,-1-1 1 0 0,0 1-1 0 0,0-1 1 0 0,0 0-1 0 0,0 0 0 0 0,-1 0 1 0 0,0 0-1 0 0,0-1 1 0 0,0 1-1 0 0,-1 0 1 0 0,0-1-1 0 0,0 1 1 0 0,0-9-1 0 0,0 1-1003 0 0,0-1-1 0 0,-1 1 1 0 0,-1-1-1 0 0,0 1 1 0 0,-1-1 0 0 0,-5-15-1 0 0,-4-6-6756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6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7 5815 0 0,'0'0'616'0'0,"-7"-3"1752"0"0,-4 1 456 0 0,-2 0 3024 0 0,15 8-4264 0 0,-2-1 2240 0 0,15 6-3288 0 0,-1 0-152 0 0,1 2-24 0 0,4-2-6760 0 0,5-1-1344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7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58 305 6191 0 0,'-5'22'287'0'0,"-9"28"0"0"0,-4 15 1543 0 0,10-25 3264 0 0,-4 81 0 0 0,12-104-3967 0 0,0-1 0 0 0,1 1 0 0 0,1-1-1 0 0,1 1 1 0 0,0-1 0 0 0,1 0 0 0 0,11 28 0 0 0,-12-39-882 0 0,-1 0 1 0 0,1 0 0 0 0,0 0-1 0 0,0 0 1 0 0,1-1-1 0 0,0 1 1 0 0,-1-1 0 0 0,1 0-1 0 0,1 0 1 0 0,-1 0-1 0 0,1-1 1 0 0,-1 0 0 0 0,1 0-1 0 0,0 0 1 0 0,0 0 0 0 0,0-1-1 0 0,1 1 1 0 0,6 1-1 0 0,-9-4-2 0 0,3 1-190 0 0,1 0-52 0 0,0 0-1 0 0,0-1 0 0 0,0 0 0 0 0,1 0 1 0 0,-1-1-1 0 0,0 0 0 0 0,0 0 0 0 0,0 0 1 0 0,0-1-1 0 0,0 0 0 0 0,0-1 1 0 0,0 0-1 0 0,-1 0 0 0 0,1 0 0 0 0,-1-1 1 0 0,0 1-1 0 0,0-1 0 0 0,0-1 0 0 0,-1 1 1 0 0,1-1-1 0 0,-1 0 0 0 0,0-1 0 0 0,-1 1 1 0 0,6-9-1 0 0,20-29 0 0 0,-21 30 0 0 0,0 0 0 0 0,-1 0 0 0 0,8-17 0 0 0,-9 16 0 0 0,0 1 0 0 0,11-15 0 0 0,-10 17 0 0 0,-1 0 0 0 0,-1 0 0 0 0,0-1 0 0 0,5-12 0 0 0,-2 0 0 0 0,0-1 0 0 0,-1-1 0 0 0,8-40 0 0 0,-8 21 0 0 0,-3-1 0 0 0,-1 1 0 0 0,-3-1 0 0 0,-4-47 0 0 0,1 83 0 0 0,0 1 0 0 0,0-1 0 0 0,0 1 0 0 0,-1-1 0 0 0,-1 1 0 0 0,0 0 0 0 0,-5-9 0 0 0,8 16 0 0 0,-1 0 0 0 0,1 0 0 0 0,-1 1 0 0 0,1-1 0 0 0,-1 0 0 0 0,1 1 0 0 0,-1 0 0 0 0,0-1 0 0 0,0 1 0 0 0,1 0 0 0 0,-1 0 0 0 0,0 0 0 0 0,-4-1 0 0 0,-11-3 0 0 0,12 4 0 0 0,0 1 0 0 0,0 0 0 0 0,0 0 0 0 0,0 0 0 0 0,0 1 0 0 0,1 0 0 0 0,-1 0 0 0 0,0 0 0 0 0,0 0 0 0 0,1 1 0 0 0,-1-1 0 0 0,1 1 0 0 0,-1 1 0 0 0,1-1 0 0 0,0 1 0 0 0,0-1 0 0 0,0 1 0 0 0,0 0 0 0 0,0 1 0 0 0,1-1 0 0 0,-1 1 0 0 0,1-1 0 0 0,0 1 0 0 0,0 0 0 0 0,1 0 0 0 0,-1 0 0 0 0,1 1 0 0 0,-4 6 0 0 0,-3 24 0 0 0,-8 43 0 0 0,16-68 0 0 0,1 1 0 0 0,0 0 0 0 0,1-1 0 0 0,0 1 0 0 0,0 0 0 0 0,1-1 0 0 0,6 16 0 0 0,1 13 0 0 0,-4-19 0 0 0,1 0 0 0 0,0 0 0 0 0,2 0 0 0 0,16 31 0 0 0,0-16 0 0 0,-14-22 0 0 0,10-4 0 0 0,1-6 0 0 0,-15-4 0 0 0,0 0 0 0 0,0 0 0 0 0,0 0 0 0 0,-1-1 0 0 0,1 0 0 0 0,0 0 0 0 0,-1-1 0 0 0,1 1 0 0 0,-1-1 0 0 0,0 0 0 0 0,0-1 0 0 0,0 1 0 0 0,-1-1 0 0 0,1 0 0 0 0,4-5 0 0 0,-2 1 0 0 0,0 0 0 0 0,-1 0 0 0 0,1-1 0 0 0,-2 0 0 0 0,1 0 0 0 0,-1 0 0 0 0,7-19 0 0 0,-4 4 0 0 0,28-94 0 0 0,-33 104 0 0 0,-1 1 0 0 0,0-1 0 0 0,-1 0 0 0 0,0 0 0 0 0,-1 0 0 0 0,-3-25 0 0 0,3 37 0 0 0,0 1 0 0 0,0 0 0 0 0,0 1 0 0 0,0-1 0 0 0,0 1 0 0 0,0-1 0 0 0,-1 0 0 0 0,1 1 0 0 0,0-1 0 0 0,0 1 0 0 0,0-1 0 0 0,-1 1 0 0 0,1-1 0 0 0,0 0 0 0 0,-1 1 0 0 0,1-1 0 0 0,-1 0 0 0 0,0 0 0 0 0,1 1 0 0 0,0 0 0 0 0,0 0 0 0 0,0 0 0 0 0,0-1 0 0 0,-1 1 0 0 0,1 0 0 0 0,0 0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1 0 0 0,0-1 0 0 0,0 0 0 0 0,0 0 0 0 0,0 0 0 0 0,0 0 0 0 0,-1 0 0 0 0,1 0 0 0 0,0 0 0 0 0,0 0 0 0 0,0 0 0 0 0,0 0 0 0 0,0 0 0 0 0,0 1 0 0 0,-1 3 0 0 0,1 1 0 0 0,0 0 0 0 0,-1 0 0 0 0,1 0 0 0 0,1 0 0 0 0,-1-1 0 0 0,1 1 0 0 0,0 0 0 0 0,0 0 0 0 0,3 6 0 0 0,-2 0 0 0 0,0-5 0 0 0,0 5 0 0 0,1-1 0 0 0,0 0 0 0 0,1 0 0 0 0,0 0 0 0 0,1 0 0 0 0,8 12 0 0 0,-2-3 0 0 0,-8-17 0 0 0,1 0 0 0 0,9 8 0 0 0,-9-9 0 0 0,0-1 0 0 0,8 2 0 0 0,-4-5-161 0 0,-6 3-678 0 0,-1-3-296 0 0,2-9-1562 0 0,-2 3-4035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3023 0 0,'3'0'220'0'0,"2"2"191"0"0,0 0 0 0 0,-1 0 0 0 0,1 0 0 0 0,0 0 0 0 0,-1 1 0 0 0,1 0 0 0 0,-1 0-1 0 0,0 0 1 0 0,0 0 0 0 0,0 1 0 0 0,0-1 0 0 0,-1 1 0 0 0,1 0 0 0 0,-1 0 0 0 0,0 1-1 0 0,0-1 1 0 0,-1 0 0 0 0,3 6 0 0 0,2 6 1568 0 0,0 0-1 0 0,-1 0 1 0 0,-1 1 0 0 0,4 23-1 0 0,-4-7-186 0 0,-2-1-1 0 0,-2 1 1 0 0,-2 36-1 0 0,0-10 47 0 0,-3 55 914 0 0,4-112-2728 0 0,1-5-7 0 0,2-9 3 0 0,3-22-13 0 0,5-43-7 0 0,4-1 0 0 0,26-79 0 0 0,-37 146 0 0 0,0 1 0 0 0,1 0 0 0 0,0-1 0 0 0,1 1 0 0 0,0 1 0 0 0,8-10 0 0 0,-4 9 0 0 0,-9 10 0 0 0,-1 0 0 0 0,1 0 0 0 0,-1-1 0 0 0,1 1 0 0 0,-1 0 0 0 0,1 0 0 0 0,-1 0 0 0 0,1 0 0 0 0,0 0 0 0 0,-1 0 0 0 0,1 0 0 0 0,-1 0 0 0 0,1 0 0 0 0,-1 0 0 0 0,1 0 0 0 0,-1 1 0 0 0,1-1 0 0 0,0 0 0 0 0,10 9 0 0 0,-6-1 0 0 0,-1 1 0 0 0,1 0 0 0 0,-2 0 0 0 0,1 0 0 0 0,-1 0 0 0 0,-1 0 0 0 0,3 15 0 0 0,-1-5 0 0 0,0 2 0 0 0,-5-15 0 0 0,1 0 0 0 0,1 10 0 0 0,2-5 0 0 0,1-11 0 0 0,4-9 0 0 0,-8 9 0 0 0,6-12 0 0 0,0 0 0 0 0,-1 0 0 0 0,-1-1 0 0 0,0 1 0 0 0,3-23 0 0 0,-1 12 0 0 0,4-53 0 0 0,-6 60 0 0 0,18-65 0 0 0,-12 53 0 0 0,-3 20 0 0 0,-2 3 0 0 0,9-10 0 0 0,-10 14 0 0 0,-2 1 0 0 0,9 1 0 0 0,-8 0 0 0 0,0 1 0 0 0,0-1 0 0 0,0 1 0 0 0,-1 0 0 0 0,1 0 0 0 0,-1 0 0 0 0,1 1 0 0 0,-1-1 0 0 0,0 0 0 0 0,4 6 0 0 0,16 30 0 0 0,-9-13 0 0 0,-3-6 0 0 0,16 42 0 0 0,-20-44 0 0 0,1-1 0 0 0,0 1 0 0 0,18 26 0 0 0,-15-32 0 0 0,4-4 0 0 0,-13-6 0 0 0,1-1 0 0 0,0 0 0 0 0,-1 0 0 0 0,1 0 0 0 0,0 1 0 0 0,-1-2 0 0 0,1 1 0 0 0,-1 0 0 0 0,1 0 0 0 0,0 0 0 0 0,2-1 0 0 0,-1-1-44 0 0,1 0-1 0 0,-1 0 1 0 0,1 0 0 0 0,-1 0 0 0 0,0 0-1 0 0,0-1 1 0 0,0 1 0 0 0,0-1-1 0 0,0 0 1 0 0,0 0 0 0 0,-1 0 0 0 0,1 0-1 0 0,1-4 1 0 0,4-6-359 0 0,-1 0-1 0 0,5-17 1 0 0,-5 15 98 0 0,-7 14 274 0 0,11-26-2395 0 0,-3 0-4546 0 0,-6 1-2176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8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2303 0 0,'1'2'167'0'0,"11"39"6401"0"0,23 50 1 0 0,1 3 1787 0 0,-19-30-6000 0 0,9 88 138 0 0,24 103 1460 0 0,-47-247-3954 0 0,-1-1 0 0 0,1 1 0 0 0,5 9 0 0 0,1-6 0 0 0,-8-11 0 0 0,-1 0 0 0 0,1 1 0 0 0,-1-1 0 0 0,1 0 0 0 0,-1 0 0 0 0,1 1 0 0 0,-1-1 0 0 0,1 0 0 0 0,-1 0 0 0 0,1 0 0 0 0,0 0 0 0 0,-1 0 0 0 0,1 1 0 0 0,-1-1 0 0 0,1 0 0 0 0,0-1 0 0 0,-1 1 0 0 0,2 0 0 0 0,0-1-162 0 0,1 0 0 0 0,-1 0 0 0 0,0-1 0 0 0,0 1 1 0 0,0-1-1 0 0,0 1 0 0 0,0-1 0 0 0,0 0 0 0 0,0 0 0 0 0,0 0 0 0 0,-1 0 0 0 0,1 0 0 0 0,-1 0 0 0 0,1 0 1 0 0,0-4-1 0 0,2-2-1092 0 0,0 0 0 0 0,-1 0 0 0 0,3-13-1 0 0,0 1-5354 0 0,-1-5-1439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8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0 486 8927 0 0,'1'-2'687'0'0,"1"-7"-466"0"0,1 1 1 0 0,1 0-1 0 0,-1-1 0 0 0,1 2 0 0 0,6-9 1 0 0,28-39 4261 0 0,0 1-1279 0 0,-14 20-2068 0 0,1 0 0 0 0,1 2 0 0 0,2 1 0 0 0,1 2 0 0 0,2 0 1 0 0,61-44-1 0 0,-79 64-655 0 0,1 0-1 0 0,22-9 1 0 0,-29 14-285 0 0,1 1 0 0 0,1 0 0 0 0,-1 0 0 0 0,0 1 0 0 0,1 0 0 0 0,12-1 0 0 0,-17 3-100 0 0,0 1-1 0 0,0-1 1 0 0,0 1-1 0 0,0-1 0 0 0,0 1 1 0 0,0 0-1 0 0,-1 1 0 0 0,1-1 1 0 0,0 1-1 0 0,0 0 0 0 0,-1 0 1 0 0,5 2-1 0 0,-2 1 137 0 0,0-1 1 0 0,0 1-1 0 0,-1 0 0 0 0,1 0 0 0 0,7 11 1 0 0,0 4-52 0 0,-1 1 0 0 0,-1 1 1 0 0,16 40-1 0 0,-26-57-176 0 0,18 49-1 0 0,14 71 0 0 0,-19-68-5 0 0,-1 0 1 0 0,6 21 0 0 0,-13-54 0 0 0,3 30 0 0 0,0-5 0 0 0,-2-4 0 0 0,-5-33 0 0 0,-2-11-4 0 0,0-1 1 0 0,0 0-1 0 0,0 1 0 0 0,0-1 1 0 0,0 0-1 0 0,0 0 0 0 0,0 1 0 0 0,0-1 1 0 0,0 0-1 0 0,0 0 0 0 0,0 1 1 0 0,0-1-1 0 0,0 0 0 0 0,0 0 1 0 0,0 1-1 0 0,0-1 0 0 0,0 0 0 0 0,-1 0 1 0 0,1 1-1 0 0,0-1 0 0 0,0 0 1 0 0,0 0-1 0 0,0 0 0 0 0,0 1 1 0 0,-1-1-1 0 0,1 0 0 0 0,0 0 0 0 0,0 0 1 0 0,0 1-1 0 0,-1-1 0 0 0,-4-4-492 0 0,1 1 0 0 0,0-1-1 0 0,0-1 1 0 0,0 1-1 0 0,0 0 1 0 0,-5-9 0 0 0,-4-5-6744 0 0,-1-1-2211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4031 0 0,'9'72'1110'0'0,"-1"37"4808"0"0,-2-29-2036 0 0,0 31 584 0 0,-5-64-2708 0 0,0-17-246 0 0,-1 1 1 0 0,-7 44-1 0 0,-3 12 1227 0 0,5-35-1066 0 0,5-41-1457 0 0,2-17-1537 0 0,3-17-2205 0 0,-5 3 609 0 0,-1 13 1684 0 0,2 0 0 0 0,-1 0 0 0 0,2-9 0 0 0,1-16-2189 0 0,-3 25 2604 0 0,1 0-1 0 0,-1 0 1 0 0,1 1-1 0 0,2-8 0 0 0,0 4-86 0 0,1 0-1 0 0,-1 1 1 0 0,1-1-1 0 0,10-15 1 0 0,-12 22 831 0 0,1 0 1 0 0,-1 0 0 0 0,1 0 0 0 0,0 0-1 0 0,0 0 1 0 0,0 0 0 0 0,0 1 0 0 0,0 0-1 0 0,0-1 1 0 0,1 1 0 0 0,-1 0-1 0 0,1 1 1 0 0,-1-1 0 0 0,1 1 0 0 0,6-2-1 0 0,-2 0 263 0 0,1 1 1 0 0,0 1-1 0 0,0-1 0 0 0,0 2 0 0 0,-1-1 0 0 0,1 1 0 0 0,0 0 0 0 0,0 1 0 0 0,0 0 0 0 0,0 1 0 0 0,0 0 0 0 0,-1 0 0 0 0,15 6 0 0 0,-16-5 317 0 0,81 42 8474 0 0,-79-39-7793 0 0,0 0 0 0 0,0 0 0 0 0,-1 1 1 0 0,0 0-1 0 0,0 1 0 0 0,0-1 0 0 0,6 10 1 0 0,-8-7-345 0 0,0-3 550 0 0,-1 1 0 0 0,1-1 0 0 0,13 13-1 0 0,-10-9-1107 0 0,-6-6-274 0 0,6 5-4 0 0,2-8-338 0 0,-7-5-1386 0 0,22-31-3275 0 0,-10 7-2184 0 0,-5 0-872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8375 0 0,'1'4'97'0'0,"0"-1"-1"0"0,0 1 1 0 0,0 0-1 0 0,0 0 1 0 0,0-1-1 0 0,-1 1 1 0 0,0 7-1 0 0,0-6 421 0 0,0 0 1 0 0,1-1-1 0 0,-1 1 1 0 0,1-1-1 0 0,1 6 0 0 0,4 4 9924 0 0,2-1-6704 0 0,-7-12-3579 0 0,0 0-1 0 0,0 0 0 0 0,0 0 1 0 0,0 0-1 0 0,0-1 1 0 0,0 1-1 0 0,1 0 1 0 0,-1 0-1 0 0,0-1 0 0 0,1 1 1 0 0,-1 0-1 0 0,0-1 1 0 0,1 1-1 0 0,-1-1 1 0 0,0 0-1 0 0,1 1 0 0 0,-1-1 1 0 0,1 0-1 0 0,1 0 1 0 0,49-1 275 0 0,-16-1 427 0 0,56 6 1 0 0,-82-2-758 0 0,1-1 1 0 0,0 1-1 0 0,-1 1 1 0 0,0 0-1 0 0,0 0 1 0 0,0 1-1 0 0,0 1 1 0 0,0-1-1 0 0,16 12 1 0 0,-26-16-104 0 0,13 10 0 0 0,0 0 0 0 0,20 20 0 0 0,-30-26 0 0 0,1 0 0 0 0,-1 1 0 0 0,0-1 0 0 0,0 1 0 0 0,-1 0 0 0 0,1-1 0 0 0,-1 1 0 0 0,0 1 0 0 0,0-1 0 0 0,-1 0 0 0 0,1 0 0 0 0,0 6 0 0 0,-2-2 0 0 0,1-1 0 0 0,-1 1 0 0 0,-1 0 0 0 0,1-1 0 0 0,-1 1 0 0 0,-3 8 0 0 0,-16 50 0 0 0,18-59 0 0 0,-11 25 0 0 0,-30 56 0 0 0,41-87 0 0 0,-7 14 0 0 0,-1 0 0 0 0,0-1 0 0 0,-2 0 0 0 0,1-1 0 0 0,-19 18 0 0 0,22-26-80 0 0,-1 1-1 0 0,0-1 1 0 0,0 0-1 0 0,0-1 1 0 0,-1 0-1 0 0,1-1 1 0 0,-21 7-1 0 0,26-10-151 0 0,0 1 0 0 0,-1-1 0 0 0,1 0 0 0 0,-1-1 1 0 0,0 1-1 0 0,-7-1 0 0 0,8 0-967 0 0,1-1 1 0 0,0 1-1 0 0,0-1 1 0 0,0 0-1 0 0,-1 0 0 0 0,-3-2 1 0 0,-11-7-8321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9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66 6647 0 0,'4'-3'1071'0'0,"0"0"0"0"0,0 1 0 0 0,0-1 0 0 0,0 1-1 0 0,1 0 1 0 0,5-2 0 0 0,-3 1-1155 0 0,67-26 7327 0 0,-57 25-5971 0 0,0 1 0 0 0,0 1 0 0 0,0 0 0 0 0,18 2 0 0 0,17-3 889 0 0,-47 3-2015 0 0,16-1 522 0 0,18 12-137 0 0,-38-10-548 0 0,20 9-482 0 0,-20-9 132 0 0,0 0-1 0 0,0 0 1 0 0,0 0 0 0 0,0 0 0 0 0,0 0-1 0 0,0 0 1 0 0,0 0 0 0 0,0 0-1 0 0,0 1 1 0 0,-1-1 0 0 0,2 2-1 0 0,2 9-6271 0 0,-2 1-1831 0 0</inkml:trace>
  <inkml:trace contextRef="#ctx0" brushRef="#br0" timeOffset="1">0 665 14999 0 0,'0'0'1158'0'0,"2"0"-760"0"0,23-7 5059 0 0,8-12-3014 0 0,-14 7-798 0 0,21-14 1299 0 0,71-62-1 0 0,-36 26-2388 0 0,-17 14-341 0 0,11-8-887 0 0,-21 23-7671 0 0,-11 12-1852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4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4087 0 0,'5'0'471'0'0,"1"1"0"0"0,0 0 0 0 0,0 0 0 0 0,-1 0 0 0 0,1 0-1 0 0,7 4 1 0 0,-2-1 179 0 0,-7-3-335 0 0,0 0 0 0 0,0 1-1 0 0,0 0 1 0 0,0 0 0 0 0,0 0 0 0 0,3 3 0 0 0,7 3 447 0 0,7 3 226 0 0,32 18 1558 0 0,-46-25-2052 0 0,-1 1-1 0 0,0-1 1 0 0,0 1 0 0 0,0 0 0 0 0,8 10-1 0 0,-12-12-335 0 0,-1-1 0 0 0,1 1 0 0 0,-1-1-1 0 0,0 1 1 0 0,0-1 0 0 0,0 1 0 0 0,0 0-1 0 0,0 0 1 0 0,-1-1 0 0 0,1 1 0 0 0,-1 0-1 0 0,1 0 1 0 0,-1 0 0 0 0,0 0 0 0 0,0 0-1 0 0,-1 3 1 0 0,-1 6 508 0 0,-1-1 0 0 0,-6 20 0 0 0,1-4 335 0 0,-1 6 61 0 0,-1 0-1 0 0,-2-1 0 0 0,-16 32 1 0 0,19-43-781 0 0,7-13-305 0 0,-1-1 0 0 0,0 0-1 0 0,-1 1 1 0 0,-7 10 0 0 0,10-15-1192 0 0</inkml:trace>
  <inkml:trace contextRef="#ctx0" brushRef="#br0" timeOffset="1">347 80 3311 0 0,'0'0'6910'0'0,"2"2"-5170"0"0,0 1-1413 0 0,2 3 428 0 0,0 0-1 0 0,0 0 1 0 0,-1 1-1 0 0,0-1 1 0 0,3 10-1 0 0,22 75 4065 0 0,-26-85-4467 0 0,1 0 0 0 0,-1 0 1 0 0,1 0-1 0 0,0 0 0 0 0,1-1 0 0 0,-1 1 1 0 0,1-1-1 0 0,8 9 0 0 0,-9-11-181 0 0,0 0-1 0 0,0 0 1 0 0,1-1-1 0 0,-1 1 1 0 0,1-1 0 0 0,-1 0-1 0 0,1 1 1 0 0,0-2-1 0 0,0 1 1 0 0,0 0 0 0 0,0-1-1 0 0,0 0 1 0 0,6 2-1 0 0,-9-3-141 0 0,0 0 0 0 0,0 0-1 0 0,0 0 1 0 0,0-1 0 0 0,0 1-1 0 0,0 0 1 0 0,0 0 0 0 0,0 0-1 0 0,-1-1 1 0 0,1 1 0 0 0,0-1-1 0 0,0 1 1 0 0,0 0 0 0 0,0-1-1 0 0,0 0 1 0 0,-1 1 0 0 0,2-2-1 0 0,2 0 52 0 0,0-1-22 0 0,1 0 0 0 0,-1 0 1 0 0,0-1-1 0 0,0 1 0 0 0,0-1 0 0 0,0 0 0 0 0,0 0 0 0 0,-1 0 0 0 0,0 0 0 0 0,5-9 0 0 0,0-2 42 0 0,-2 1 1 0 0,7-20-1 0 0,-6 13 44 0 0,-6 15-79 0 0,1 1 0 0 0,-1-1 0 0 0,0 0 0 0 0,0 0 0 0 0,-1 0 0 0 0,0 0 0 0 0,0 1 0 0 0,0-1 0 0 0,-1 0 0 0 0,0 0 0 0 0,0 0 0 0 0,0 1 0 0 0,-1-1 0 0 0,-4-9 0 0 0,4 13-116 0 0,0-1 0 0 0,0 1 0 0 0,0 0-1 0 0,-1 0 1 0 0,1 0 0 0 0,-1 0 0 0 0,1 0 0 0 0,-1 0 0 0 0,0 1-1 0 0,0-1 1 0 0,0 1 0 0 0,0 0 0 0 0,0 0 0 0 0,0 0 0 0 0,0 0-1 0 0,0 1 1 0 0,-6-1 0 0 0,5 0-319 0 0,2 0-300 0 0,-3 1-485 0 0,-1 1-1529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0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13 158 7199 0 0,'7'16'301'0'0,"-1"0"-1"0"0,7 32 1 0 0,-8-24 1350 0 0,-2 1 1 0 0,-1-1-1 0 0,0 29 1 0 0,-5 6 3378 0 0,-17 93 1 0 0,-8 10 1704 0 0,29-152-6254 0 0,-1-10-471 0 0,0 0 1 0 0,0 1-1 0 0,0-1 0 0 0,0 0 1 0 0,0 0-1 0 0,1 0 0 0 0,-1 0 1 0 0,0 0-1 0 0,0 0 0 0 0,0 0 1 0 0,0 0-1 0 0,0 0 0 0 0,0 0 1 0 0,0 0-1 0 0,0 0 0 0 0,1 0 1 0 0,-1 0-1 0 0,0 0 0 0 0,0 0 1 0 0,0 0-1 0 0,0 0 0 0 0,0 1 1 0 0,0-2-1 0 0,1 1 0 0 0,-1 0 1 0 0,0 0-1 0 0,0 0 0 0 0,0 0 1 0 0,0 0-1 0 0,0 0 0 0 0,0 0 1 0 0,1 0-1 0 0,-1 0 0 0 0,0 0 1 0 0,0 0-1 0 0,0 0 0 0 0,0 0 1 0 0,0 0-1 0 0,11-12 370 0 0,-3-1-380 0 0,0 0 0 0 0,-2 0 0 0 0,0-1 0 0 0,0 0 0 0 0,5-20 0 0 0,-2 5 0 0 0,45-168 0 0 0,-35 126 0 0 0,29-72 0 0 0,-45 132 0 0 0,39-84 0 0 0,-23 54 0 0 0,-17 35 0 0 0,1-1 0 0 0,15-13 0 0 0,-16 18-125 0 0,-1 1-1 0 0,0 0 1 0 0,0 0 0 0 0,0 0 0 0 0,1 0-1 0 0,-1 0 1 0 0,1 0 0 0 0,-1 0 0 0 0,0 0-1 0 0,1 1 1 0 0,0-1 0 0 0,-1 0-1 0 0,1 1 1 0 0,-1-1 0 0 0,1 1 0 0 0,0 0-1 0 0,-1 0 1 0 0,1-1 0 0 0,0 1 0 0 0,-1 0-1 0 0,4 1 1 0 0,-1 0-927 0 0,1 0 0 0 0,-1 0 0 0 0,1 1 0 0 0,-1 0 0 0 0,0 0 0 0 0,7 4 0 0 0,7 5-8692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201 152 2039 0 0,'-13'-23'399'0'0,"10"21"262"0"0,1-1-1 0 0,-1 0 1 0 0,0 1-1 0 0,0-1 1 0 0,0 1 0 0 0,0 0-1 0 0,0 0 1 0 0,0 0-1 0 0,-1 0 1 0 0,1 1-1 0 0,-1-1 1 0 0,1 1 0 0 0,-1 0-1 0 0,0 0 1 0 0,-6-1-1 0 0,7 3-269 0 0,0 0-1 0 0,0 0 0 0 0,0 0 0 0 0,0 0 1 0 0,1 0-1 0 0,-1 1 0 0 0,0-1 0 0 0,1 1 0 0 0,-1 0 1 0 0,1 0-1 0 0,-1 0 0 0 0,1 0 0 0 0,0 0 1 0 0,0 0-1 0 0,-3 5 0 0 0,-12 17 1951 0 0,12-18-1986 0 0,0 0-1 0 0,1 1 0 0 0,0 0 1 0 0,0 0-1 0 0,1 0 0 0 0,-6 14 0 0 0,0 9 435 0 0,2 0 0 0 0,0 0 0 0 0,2 1 0 0 0,2-1 0 0 0,-1 54 0 0 0,5-64-389 0 0,0-7 77 0 0,-1 0 0 0 0,2 0 0 0 0,0 0 0 0 0,6 22 0 0 0,0-21 655 0 0,-4-15-1093 0 0,1 0-39 0 0,-1-1 0 0 0,1 1 1 0 0,-1-1-1 0 0,1 0 0 0 0,-1 0 1 0 0,0 0-1 0 0,1-1 0 0 0,-1 1 1 0 0,0-1-1 0 0,-1 0 1 0 0,1 0-1 0 0,0-1 0 0 0,-1 1 1 0 0,0-1-1 0 0,0 1 0 0 0,0-1 1 0 0,0 0-1 0 0,2-5 0 0 0,4-9 0 0 0,0 0 0 0 0,-1-1-1 0 0,5-22 1 0 0,-7 23 0 0 0,29-97 0 0 0,8-22 0 0 0,-38 124 0 0 0,-5 13 0 0 0,0-1 0 0 0,1 1 0 0 0,-1 0 0 0 0,0 0 0 0 0,0-1 0 0 0,0 1 0 0 0,0 0 0 0 0,0 0 0 0 0,0-1 0 0 0,0 1 0 0 0,1 0 0 0 0,-1 0 0 0 0,0 0 0 0 0,0-1 0 0 0,0 1 0 0 0,1 0 0 0 0,-1 0 0 0 0,0 0 0 0 0,0 0 0 0 0,0 0 0 0 0,1-1 0 0 0,-1 1 0 0 0,0 0 0 0 0,0 0 0 0 0,1 0 0 0 0,-1 0 0 0 0,0 0 0 0 0,0 0 0 0 0,1 0 0 0 0,-1 0 0 0 0,0 0 0 0 0,1 0 0 0 0,-1 0 0 0 0,0 0 0 0 0,1 0 0 0 0,0 2 0 0 0,1 0 0 0 0,-1-1 0 0 0,1 1 0 0 0,-1 0 0 0 0,0 1 0 0 0,0-1 0 0 0,0 0 0 0 0,0 0 0 0 0,1 5 0 0 0,7 27 0 0 0,-8-31 0 0 0,13 57 0 0 0,11 43 0 0 0,-2-29 0 0 0,-17-62 0 0 0,3 2 0 0 0,-5-13 0 0 0,-2-1 0 0 0,-1 0 0 0 0,0 1 0 0 0,0-1 0 0 0,0 0 0 0 0,-1 0 0 0 0,1 0 0 0 0,0 0 0 0 0,0 0 0 0 0,0 0 0 0 0,-1 0 0 0 0,1-1 0 0 0,0 1 0 0 0,0 0 0 0 0,0-1 0 0 0,3-1-43 0 0,0 0 0 0 0,-1 0 0 0 0,1-1 1 0 0,-1 1-1 0 0,0-1 0 0 0,0 0 0 0 0,0 0 0 0 0,0 0 0 0 0,-1 0 1 0 0,1-1-1 0 0,-1 1 0 0 0,4-8 0 0 0,2-5-576 0 0,10-27-1 0 0,-15 33-538 0 0,-1 0 0 0 0,0-1 0 0 0,0 1 1 0 0,-1 0-1 0 0,-1-17 0 0 0,2-9-2285 0 0,0 20 1774 0 0,-1 1 1 0 0,0-1 0 0 0,-1 0 0 0 0,-1 1 0 0 0,-1-1 0 0 0,0 1 0 0 0,-8-29-1 0 0,2 15 214 0 0,7 22 1053 0 0,-1 1 0 0 0,0-1 0 0 0,0 1 0 0 0,-5-11 0 0 0,6 16 435 0 0,1 1 0 0 0,0-1-1 0 0,-1 0 1 0 0,1 1 0 0 0,0-1 0 0 0,-1 0-1 0 0,1 1 1 0 0,-1-1 0 0 0,1 1 0 0 0,-1-1-1 0 0,0 1 1 0 0,1-1 0 0 0,-1 1 0 0 0,1-1-1 0 0,-3 0 1 0 0,3 1 19 0 0,0 0-1 0 0,0 0 0 0 0,0 0 1 0 0,-1 0-1 0 0,1 1 1 0 0,0-1-1 0 0,0 0 0 0 0,-1 0 1 0 0,1 0-1 0 0,0 0 1 0 0,0 0-1 0 0,0 0 1 0 0,-1 0-1 0 0,1 1 0 0 0,0-1 1 0 0,0 0-1 0 0,0 0 1 0 0,0 0-1 0 0,-1 0 0 0 0,1 1 1 0 0,0-1-1 0 0,0 0 1 0 0,0 0-1 0 0,0 0 1 0 0,0 1-1 0 0,0-1 0 0 0,0 0 1 0 0,0 0-1 0 0,-1 1 1 0 0,-1 13 2124 0 0,2-8-1088 0 0,0 0-1 0 0,0-1 1 0 0,0 1 0 0 0,1 0 0 0 0,0 0 0 0 0,0 0 0 0 0,3 9 0 0 0,2 8 1575 0 0,-2-6-331 0 0,1-1 0 0 0,12 26 1 0 0,1 5 726 0 0,-10-28-2393 0 0,0 0 1 0 0,1-1-1 0 0,1 0 1 0 0,21 29-1 0 0,-17-26-666 0 0,-13-19 0 0 0,16 12 0 0 0,-6-5 0 0 0,-10-9 0 0 0,0 1 0 0 0,0-1 0 0 0,0 0 0 0 0,-1 1 0 0 0,1-1 0 0 0,0 0 0 0 0,0 0 0 0 0,0 0 0 0 0,0 1 0 0 0,0-1 0 0 0,0 0 0 0 0,1 0 0 0 0,1-1-123 0 0,0 0-1 0 0,0 0 1 0 0,0-1 0 0 0,-1 1-1 0 0,1 0 1 0 0,0-1-1 0 0,-1 0 1 0 0,1 1 0 0 0,-1-1-1 0 0,1 0 1 0 0,-1 0 0 0 0,0 0-1 0 0,0-1 1 0 0,0 1-1 0 0,2-3 1 0 0,0-2-573 0 0,1 0-1 0 0,-1 0 1 0 0,0-1-1 0 0,5-10 1 0 0,13-44-9358 0 0,-9 25 2540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771 1 11023 0 0,'0'0'852'0'0,"0"2"-560"0"0,1 23 409 0 0,-9 40 12261 0 0,5-44-11994 0 0,-11 56 3630 0 0,-17 38-3171 0 0,21-78-1487 0 0,-29 93 62 0 0,-79 180 0 0 0,-22 39-2 0 0,58-139 0 0 0,-151 424 0 0 0,210-560 0 0 0,-41 88 0 0 0,58-150-1456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83 102 7567 0 0,'76'-51'2491'0'0,"-70"47"-1383"0"0,1-1 0 0 0,0 1 0 0 0,1 0 0 0 0,-1 1 0 0 0,1 0 0 0 0,-1 0 0 0 0,1 1 0 0 0,13-3 0 0 0,-20 5-995 0 0,-1 0-1 0 0,1 0 1 0 0,-1-1 0 0 0,1 1-1 0 0,-1 0 1 0 0,1 0 0 0 0,-1 0 0 0 0,0 0-1 0 0,1-1 1 0 0,-1 1 0 0 0,1 0 0 0 0,-1-1-1 0 0,0 1 1 0 0,1 0 0 0 0,-1 0-1 0 0,0-1 1 0 0,1 1 0 0 0,-1-1 0 0 0,1 1-20 0 0,-1-1 0 0 0,0 1 0 0 0,1-1-1 0 0,-1 1 1 0 0,0 0 0 0 0,1-1 0 0 0,-1 1 0 0 0,1 0 0 0 0,-1 0 0 0 0,0-1 0 0 0,1 1 0 0 0,-1 0 0 0 0,1 0 0 0 0,-1-1 0 0 0,1 1 0 0 0,-1 0 0 0 0,1 0 0 0 0,-1 0 0 0 0,2 0 0 0 0,19-5 2500 0 0,-16 2-2398 0 0,-2 4-702 0 0,-25 30-2497 0 0,16-23 2026 0 0,0 1 1 0 0,0-1-1 0 0,-6 15 1 0 0,-19 39-1155 0 0,29-57 2009 0 0,-3 2 114 0 0,29-14 314 0 0,-3-5-78 0 0,-19 11-102 0 0,0-1 3 0 0,5-2-78 0 0,-2 1 68 0 0,1 0 0 0 0,0 0-1 0 0,0 0 1 0 0,10-3 0 0 0,-14 6 123 0 0,-2 0-228 0 0,1 0 0 0 0,-1 0 0 0 0,1 0 0 0 0,-1 0 0 0 0,0 0 0 0 0,1 0 0 0 0,-1 0 0 0 0,1 0 0 0 0,-1 0 0 0 0,0 0 0 0 0,1 0 0 0 0,-1 0 0 0 0,0 0 0 0 0,1 1-1 0 0,-1-1 1 0 0,1 0 0 0 0,-1 0 0 0 0,0 0 0 0 0,1 1 0 0 0,-1-1 0 0 0,0 0 0 0 0,0 1 0 0 0,1-1 0 0 0,-1 0 0 0 0,0 0 0 0 0,0 1 0 0 0,1-1 0 0 0,-1 1 0 0 0,0-1 0 0 0,0 0 0 0 0,0 1 0 0 0,0-1 0 0 0,1 0 0 0 0,-1 1-1 0 0,0-1 1 0 0,0 1 0 0 0,0 3 13 0 0,-1-1 1 0 0,1 1-1 0 0,-1-1 0 0 0,0 1 0 0 0,0-1 0 0 0,0 0 0 0 0,-1 1 0 0 0,1-1 0 0 0,-3 4 0 0 0,3-5 197 0 0,-7 8-87 0 0,-9 13-59 0 0,13-19-77 0 0,-5 9 0 0 0,-7 4 0 0 0,12-13 0 0 0,-15 19 0 0 0,-10 17 11 0 0,-41 60 42 0 0,-6 0-53 0 0,44-52 404 0 0,30-47-96 0 0,-2 8 904 0 0,7-17-700 0 0,-2 6-292 0 0,-1 0-184 0 0,1 1 0 0 0,-1-1 0 0 0,0 1 0 0 0,1 0 1 0 0,-1-1-1 0 0,1 1 0 0 0,-1 0 0 0 0,1 0 0 0 0,0-1 0 0 0,0 1 0 0 0,-1 0 0 0 0,1 0 0 0 0,0 0 0 0 0,1-1 0 0 0,13-15 11 0 0,-14 17-39 0 0,1-2 88 0 0,-1-1 4 0 0,3-2-57 0 0,1 0-1 0 0,0 0 1 0 0,-1 1 0 0 0,1 0-1 0 0,8-5 1 0 0,5-3-43 0 0,-13 11 0 0 0,-1 1 0 0 0,2-1-212 0 0,-1 0-1 0 0,1 0 1 0 0,0-1-1 0 0,-1 0 1 0 0,6-3-1 0 0,-9 4-171 0 0,1-1-1725 0 0,8-7 1661 0 0,-8 7 63 0 0,-2 0 262 0 0,7-7 123 0 0,-6 7 372 0 0,-10 3-300 0 0,7-1-72 0 0,1 0 0 0 0,-1 0 0 0 0,0 0 0 0 0,0 0 0 0 0,1 0 0 0 0,-1 1 0 0 0,0-1 0 0 0,0 0 0 0 0,1 0 0 0 0,-1 1 0 0 0,0-1 0 0 0,1 0 0 0 0,-1 1 0 0 0,0-1 0 0 0,1 1 0 0 0,-1-1 0 0 0,1 1 0 0 0,-1-1 0 0 0,1 1 0 0 0,-1 0 0 0 0,-1 2 0 0 0,-4 1 48 0 0,1 0 0 0 0,0 0 0 0 0,1 0 0 0 0,-1 1 0 0 0,-4 6 0 0 0,8-10 16 0 0,-10 10 0 0 0,6-5-42 0 0,-22 21 283 0 0,25-26 147 0 0,1 1-189 0 0,-1 1 0 0 0,0 0 1 0 0,0-1-1 0 0,0 1 0 0 0,0-1 1 0 0,-5 4-1 0 0,3-2 787 0 0,9-12-827 0 0,1 0-1 0 0,1 1 1 0 0,-1 0-1 0 0,1 0 1 0 0,14-11-1 0 0,46-27 1103 0 0,-33 22-677 0 0,58-47 1400 0 0,-80 61-1728 0 0,23-15-1 0 0,-26 18-167 0 0,-6 4-68 0 0,1 0 0 0 0,-1-1-1 0 0,0 0 1 0 0,-1 1 0 0 0,1-1 0 0 0,0 0 0 0 0,-1 0 0 0 0,3-4 0 0 0,4-5 142 0 0,14-17 269 0 0,13-13-462 0 0,-34 40-357 0 0,10-2-925 0 0,-10 3 687 0 0,13 1-5303 0 0,-4 0 25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3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4519 0 0,'13'30'334'0'0,"-1"1"-1"0"0,-1 0 1 0 0,9 48-1 0 0,-12-49 976 0 0,50 257 13028 0 0,-44-163-10998 0 0,-12-108-3081 0 0,0-1 0 0 0,0 0 0 0 0,10 27 0 0 0,-12-41-324 0 0,0-1 1 0 0,0 1-1 0 0,0-1 0 0 0,1 1 1 0 0,-1-1-1 0 0,0 1 0 0 0,0-1 1 0 0,1 1-1 0 0,-1-1 0 0 0,0 0 1 0 0,1 1-1 0 0,-1-1 1 0 0,0 0-1 0 0,1 1 0 0 0,-1-1 1 0 0,0 0-1 0 0,1 1 0 0 0,-1-1 1 0 0,1 0-1 0 0,-1 0 1 0 0,1 1-1 0 0,-1-1 0 0 0,1 0 1 0 0,-1 0-1 0 0,1 0 0 0 0,-1 0 1 0 0,1 0-1 0 0,-1 0 0 0 0,1 0 1 0 0,-1 0-1 0 0,1 0 1 0 0,-1 0-1 0 0,1 0 0 0 0,-1 0 1 0 0,1 0-1 0 0,-1 0 0 0 0,1 0 1 0 0,-1 0-1 0 0,0-1 1 0 0,1 1-1 0 0,-1 0 0 0 0,1 0 1 0 0,-1-1-1 0 0,1 1 0 0 0,2-2-948 0 0,0 0-1 0 0,-1 0 0 0 0,0 0 0 0 0,1 0 0 0 0,3-5 0 0 0,9-15-6245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8895 0 0,'0'3'687'0'0,"-5"43"94"0"0,-10 27 5799 0 0,8-43-4184 0 0,6-27-1361 0 0,-4 5 4345 0 0,9-12-5378 0 0,-2 2-12 0 0,0 0 0 0 0,0 0 0 0 0,0 0 0 0 0,0 0 0 0 0,1 0 0 0 0,-1 1-1 0 0,1-1 1 0 0,0 1 0 0 0,5-3 0 0 0,-4 5-50 0 0,-1 2 57 0 0,0-1-1 0 0,0 1 0 0 0,-1 0 1 0 0,1 1-1 0 0,-1-1 1 0 0,1 0-1 0 0,-1 1 1 0 0,0-1-1 0 0,0 1 1 0 0,-1 0-1 0 0,1 0 1 0 0,-1 0-1 0 0,0 0 1 0 0,1 6-1 0 0,2 9 26 0 0,1 36 1 0 0,-4-38 37 0 0,1 69 935 0 0,5 37 1538 0 0,-5-97-1557 0 0,-2-24-636 0 0,2-5-1711 0 0,3-2 545 0 0,-1 0 0 0 0,0 0-1 0 0,0 0 1 0 0,-1-1-1 0 0,4-7 1 0 0,6-19-6557 0 0,-5 8 107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4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6735 0 0,'3'0'520'0'0,"5"0"-587"0"0,3 0 716 0 0,0 0 0 0 0,0 1 1 0 0,0 0-1 0 0,19 4 0 0 0,-28-4 350 0 0,0 1 79 0 0,1 0-831 0 0,0 0 0 0 0,-1 1-1 0 0,1-1 1 0 0,-1 1 0 0 0,1 0-1 0 0,-1 0 1 0 0,0 0 0 0 0,0 0-1 0 0,0 0 1 0 0,0 1 0 0 0,-1-1-1 0 0,1 0 1 0 0,0 6 0 0 0,0-2 98 0 0,-1-1 0 0 0,0 0 0 0 0,-1 0 0 0 0,0 1 0 0 0,0-1 0 0 0,0 0 0 0 0,-2 10 0 0 0,-1-1 270 0 0,-1 0 0 0 0,0 0 0 0 0,-1 0 0 0 0,-1-1 0 0 0,-15 27 0 0 0,-62 90 5616 0 0,98-131-5391 0 0,-10 0-651 0 0,1-1 1 0 0,-1 1 0 0 0,0-1-1 0 0,1 0 1 0 0,-1-1 0 0 0,0 1-1 0 0,0-1 1 0 0,0 0 0 0 0,0-1-1 0 0,7-3 1 0 0,2-4 307 0 0,26-21 0 0 0,-28 21-387 0 0,0 0-83 0 0,-1-1 1 0 0,16-18-1 0 0,23-41-18 0 0,-44 56-646 0 0,-10 13-660 0 0,3 1 582 0 0,-1 2-574 0 0,1 1 0 0 0,-1 0 0 0 0,0 0 0 0 0,1 0 0 0 0,0 0 0 0 0,0 1 0 0 0,0-1 0 0 0,0 0 0 0 0,0 0 0 0 0,0 1 0 0 0,1-1 0 0 0,0 0 0 0 0,0 6 0 0 0,0-5 629 0 0,0 1-1 0 0,1 0 0 0 0,0-1 1 0 0,0 1-1 0 0,0-1 1 0 0,1 1-1 0 0,-1-1 0 0 0,1 0 1 0 0,4 7-1 0 0,0 0-28 0 0,8 22-1 0 0,-9-21 910 0 0,-1-1 0 0 0,10 14 0 0 0,51 98 4920 0 0,-25-45 1683 0 0,-32-59-5460 0 0,0-1 0 0 0,0 1 0 0 0,-2 1 0 0 0,0-1 0 0 0,-2 1 0 0 0,0 0 0 0 0,1 24 0 0 0,-4-24-694 0 0,-2 0 1 0 0,0 0-1 0 0,-1 0 1 0 0,-1 0-1 0 0,-1-1 1 0 0,-8 27-1 0 0,-1-13-391 0 0,-3 14-124 0 0,16-42-147 0 0,-1-4-8 0 0,1 1 0 0 0,0-1 0 0 0,0 0 1 0 0,-1 1-1 0 0,1-1 0 0 0,-1 0 0 0 0,1 0 0 0 0,-1 1 1 0 0,1-1-1 0 0,-1 0 0 0 0,0 0 0 0 0,-1 2 0 0 0,1-2-183 0 0,14-25-20009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2015 0 0,'2'1'147'0'0,"13"10"-99"0"0,-12-6 60 0 0,-2-1 69 0 0,4 5 1046 0 0,-2 0 0 0 0,1 0 0 0 0,-1 0 0 0 0,-1 0 0 0 0,1 0 0 0 0,-1 1 0 0 0,-1-1 0 0 0,0 1 0 0 0,-1 0 0 0 0,0 15 0 0 0,-3 11 3691 0 0,-12 52 0 0 0,10-62-4279 0 0,-1-2 585 0 0,4-19-634 0 0,0 1 1 0 0,1-1-1 0 0,0 0 1 0 0,0 12 2147 0 0,4-20-2685 0 0,20-20-45 0 0,24-30 0 0 0,22-22-4 0 0,-60 67 0 0 0,1 0 0 0 0,0 0 0 0 0,0 0 0 0 0,0 2-1 0 0,1-1 1 0 0,12-4 0 0 0,-7 5 0 0 0,1 0 0 0 0,-1 2 0 0 0,1 0 0 0 0,0 0 0 0 0,20 0 0 0 0,-6 3 0 0 0,-1 3 0 0 0,6-3 0 0 0,-17-2 0 0 0,-4-2 0 0 0,-7 2 0 0 0,0 1 0 0 0,0 0 0 0 0,1 0 0 0 0,13-1 0 0 0,-9 2 0 0 0,0 0 0 0 0,-1 2 0 0 0,1-1 0 0 0,0 2 0 0 0,0 0 0 0 0,-1 0 0 0 0,1 1 0 0 0,-1 1 0 0 0,23 9 0 0 0,-18-6 0 0 0,-6-2 0 0 0,0 1 0 0 0,-1 0 0 0 0,12 8 0 0 0,-19-12 0 0 0,0 0 0 0 0,-1 1 0 0 0,1-1 0 0 0,0 1 0 0 0,3 4 0 0 0,1 5 0 0 0,-4 2 0 0 0,-3 1 0 0 0,0-10 0 0 0,0-3 0 0 0,0-1 0 0 0,0 1 0 0 0,-1 0 0 0 0,1 0 0 0 0,-1-1 0 0 0,1 1 0 0 0,-1 0 0 0 0,0-1 0 0 0,0 1 0 0 0,0 0 0 0 0,1-1 0 0 0,-1 1 0 0 0,-1-1 0 0 0,1 0 0 0 0,0 1 0 0 0,0-1 0 0 0,0 0 0 0 0,-1 0 0 0 0,-1 2 0 0 0,-13 10 0 0 0,0 0 0 0 0,-31 19 0 0 0,34-24 0 0 0,10-5 3 0 0,-19 7-26 0 0,2-5-214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6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7687 0 0,'-14'68'534'0'0,"-9"33"5107"0"0,4-20-9 0 0,12-58 1528 0 0,7-23-7099 0 0,0 0 1 0 0,1 0-1 0 0,-1 1 1 0 0,1-1-1 0 0,-1 0 1 0 0,0 0-1 0 0,1 0 1 0 0,-1 0-1 0 0,1 0 1 0 0,-1 0-1 0 0,0 0 1 0 0,1 0-1 0 0,-1 0 1 0 0,1 0-1 0 0,-1 0 1 0 0,1 0-1 0 0,-1 0 1 0 0,0 0-1 0 0,1 0 1 0 0,-1 0-1 0 0,1 0 1 0 0,-1 0-1 0 0,0 0 1 0 0,1-1 0 0 0,-1 1-1 0 0,1 0 1 0 0,-1 0-1 0 0,0-1 1 0 0,1 1-1 0 0,73-67 1120 0 0,-30 26-1025 0 0,-41 39 39 0 0,1 4-48 0 0,-4-2-128 0 0,1 0-1 0 0,-1 0 0 0 0,1 0 0 0 0,0 0 0 0 0,-1 0 1 0 0,1 0-1 0 0,-1 0 0 0 0,1 0 0 0 0,-1 0 0 0 0,1 1 1 0 0,-1-1-1 0 0,1 0 0 0 0,-1 0 0 0 0,1 1 1 0 0,-1-1-1 0 0,0 0 0 0 0,1 1 0 0 0,0 0 0 0 0,0 2 59 0 0,1 0-1 0 0,-1 0 0 0 0,0 1 0 0 0,0-1 0 0 0,-1 1 1 0 0,1-1-1 0 0,-1 1 0 0 0,1-1 0 0 0,-1 1 0 0 0,0-1 1 0 0,0 1-1 0 0,-1-1 0 0 0,1 1 0 0 0,-2 5 0 0 0,-2 8 159 0 0,-10 27 1 0 0,2-9 4 0 0,-23 42 1 0 0,32-72-223 0 0,1 1 0 0 0,0-1 0 0 0,-3 12 0 0 0,3-9-3 0 0,-1 0 0 0 0,0 0 0 0 0,0 0 1 0 0,-6 10-1 0 0,9-18-15 0 0,0 0 0 0 0,0 0 0 0 0,0 0 0 0 0,0 0 0 0 0,-1 0 0 0 0,1 0 0 0 0,0 0 0 0 0,0 0 0 0 0,0 0 0 0 0,0 0 0 0 0,0 0 0 0 0,0 0 0 0 0,0 0 0 0 0,0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0,1 0 0 0 0,-1 0 0 0 0,0 0 0 0 0,0 0 0 0 0,0 0 0 0 0,0 1 0 0 0,0-1 0 0 0,0 0 0 0 0,0 0 0 0 0,0 0 0 0 0,0 0 0 0 0,0 0 0 0 0,0 0 0 0 0,0 0 0 0 0,0 0 0 0 0,0 0 0 0 0,1 0 0 0 0,20-16 0 0 0,-13 8 0 0 0,-4 4 0 0 0,0 1 0 0 0,0-1 0 0 0,0 1 0 0 0,0 0 0 0 0,1 1 0 0 0,4-4 0 0 0,5-1 0 0 0,-14 7 0 0 0,1-1 0 0 0,0 1 0 0 0,-1-1 0 0 0,1 1 0 0 0,0 0 0 0 0,-1 0 0 0 0,1 0 0 0 0,0-1 0 0 0,0 1 0 0 0,0 0 0 0 0,-1 0 0 0 0,1 0 0 0 0,0 0 0 0 0,0 0 0 0 0,0 0 0 0 0,1 1 0 0 0,-1 0 0 0 0,0-1 0 0 0,1 1 0 0 0,-1 0 0 0 0,0 0 0 0 0,0 0 0 0 0,0 0 0 0 0,0 0 0 0 0,0 1 0 0 0,0-1 0 0 0,0 0 0 0 0,0 0 0 0 0,0 1 0 0 0,0-1 0 0 0,-1 0 0 0 0,1 1 0 0 0,0-1 0 0 0,-1 1 0 0 0,1-1 0 0 0,-1 1 0 0 0,1 2 0 0 0,0 5 0 0 0,0 0 0 0 0,1 13 0 0 0,-2-21 0 0 0,0 26 0 0 0,-1 0 0 0 0,-7 37 0 0 0,-15 54 0 0 0,19-101 0 0 0,-10 30 0 0 0,9-33 0 0 0,-5 23 0 0 0,1-6 0 0 0,6-22 0 0 0,5-3 0 0 0,6-2 0 0 0,2-4 0 0 0,4-8 0 0 0,-12 6 0 0 0,1 1 0 0 0,-1 0 0 0 0,1-1 0 0 0,-1 1 0 0 0,0-1 0 0 0,0 0 0 0 0,0 0 0 0 0,0 0 0 0 0,3-3 0 0 0,-1-1 0 0 0,11-12 0 0 0,-4 1 0 0 0,-1 0 0 0 0,12-27 0 0 0,-19 38 0 0 0,2-5 0 0 0,-1-1 0 0 0,-1 1 0 0 0,1-1 0 0 0,-2 0 0 0 0,0 0 0 0 0,0 0 0 0 0,-1-13 0 0 0,1 2 0 0 0,3-111-3313 0 0,-4 77-1433 0 0,9-65 0 0 0,-6 92-3889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6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54 215 6911 0 0,'0'0'528'0'0,"5"-8"-320"0"0,49-49 11835 0 0,87-74-3630 0 0,-132 125-7977 0 0,-7 5-52 0 0,-1-1-28 0 0,0 1-262 0 0,1 0-1 0 0,-1 0 1 0 0,1 0-1 0 0,-1 0 1 0 0,1 0-1 0 0,-1 1 1 0 0,1-1-1 0 0,-1 0 1 0 0,1 1-1 0 0,0-1 1 0 0,-1 1-1 0 0,1 0 1 0 0,0-1-1 0 0,0 1 1 0 0,2 0-1 0 0,-2 1 158 0 0,0 0-22 0 0,8 5 35 0 0,-1 0 0 0 0,0 1 0 0 0,13 13 0 0 0,-20-18-207 0 0,-1 0 1 0 0,1 1-1 0 0,-1-1 1 0 0,1 0-1 0 0,-1 0 1 0 0,2 5-1 0 0,3 4-12 0 0,-3-5-44 0 0,-1-1 0 0 0,0 0 0 0 0,1 0-1 0 0,-2 1 1 0 0,1 0 0 0 0,-1-1 0 0 0,0 1 0 0 0,0 0 0 0 0,0-1 0 0 0,-1 1 0 0 0,0 11 0 0 0,-2 7-2 0 0,-8 37 1 0 0,3-26-1 0 0,4-11 1 0 0,1-9 0 0 0,0-1 0 0 0,-7 22 0 0 0,-22 76 0 0 0,24-86 0 0 0,-2 7 0 0 0,1-17 0 0 0,4-13 0 0 0,1 0 0 0 0,-10 11 0 0 0,10-12 0 0 0,0-2 0 0 0,-6 1 0 0 0,7-1 0 0 0,-5-5 3 0 0,6 3-5 0 0,0 0 0 0 0,-1-1 1 0 0,2 1-1 0 0,-1 0 0 0 0,0 0 1 0 0,0 0-1 0 0,0-5 0 0 0,0 0-325 0 0,0 0-1 0 0,0-1 0 0 0,1 1 0 0 0,0 0 0 0 0,0-1 1 0 0,2-10-1 0 0,-1 16-322 0 0,1 0-133 0 0,-2 2 805 0 0,0 0-1 0 0,0 0 0 0 0,0 0 0 0 0,0-1 0 0 0,0 1 0 0 0,0 0 0 0 0,0 0 0 0 0,0 0 0 0 0,0 0 1 0 0,1 0-1 0 0,-1-1 0 0 0,0 1 0 0 0,0 0 0 0 0,0 0 0 0 0,0 0 0 0 0,0 0 0 0 0,0 0 0 0 0,0 0 1 0 0,1 0-1 0 0,-1 0 0 0 0,0 0 0 0 0,0 0 0 0 0,0-1 0 0 0,0 1 0 0 0,0 0 0 0 0,1 0 0 0 0,-1 0 1 0 0,0 0-1 0 0,0 0 0 0 0,0 0 0 0 0,0 0 0 0 0,1 0 0 0 0,-1 0 0 0 0,0 0 0 0 0,0 0 0 0 0,0 0 1 0 0,0 0-1 0 0,0 0 0 0 0,1 1 0 0 0,-1-1 0 0 0,28 13 2292 0 0,-26-12-2079 0 0,-1 0-118 0 0,3 2-93 0 0,0-1 0 0 0,0 1 0 0 0,0-1 0 0 0,1 0 0 0 0,-1 0 1 0 0,8 1-1 0 0,13 7 24 0 0,-8-1-47 0 0,-12-3 0 0 0,-4-4 0 0 0,0 1 0 0 0,1-1 0 0 0,-1 0 0 0 0,1-1 0 0 0,-1 1 0 0 0,1 0 0 0 0,0 0 0 0 0,2 1 0 0 0,2 6 0 0 0,-4-5 0 0 0,-1 1 0 0 0,-5 20 0 0 0,3-20 0 0 0,0 0 0 0 0,-1 0 0 0 0,0 0 0 0 0,0 0 0 0 0,0 0 0 0 0,-4 5 0 0 0,5-8 0 0 0,0 1 0 0 0,0-1 0 0 0,0 0 0 0 0,0 0 0 0 0,0-1 0 0 0,-1 1 0 0 0,1 0 0 0 0,-1 0 0 0 0,1-1 0 0 0,-1 1 0 0 0,0 0 0 0 0,1-1 0 0 0,-1 0 0 0 0,-4 3 0 0 0,-2 1 0 0 0,-8 6 0 0 0,10-11 0 0 0,2 0 0 0 0,-1 0-81 0 0,0 0 0 0 0,0 0 0 0 0,0 0 0 0 0,0 0 0 0 0,0-1 0 0 0,0 0 0 0 0,0 0 0 0 0,1 0 0 0 0,-1-1 0 0 0,-9-3 0 0 0,6 0-264 0 0,1 1 1 0 0,-1-1-1 0 0,1 0 0 0 0,0 0 0 0 0,-10-11 0 0 0,-2-4-1007 0 0,2-1 0 0 0,-29-44 0 0 0,-36-67-12421 0 0,55 88 8522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5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0 750 4607 0 0,'5'-4'85'0'0,"-1"0"-1"0"0,1 0 1 0 0,-1 0-1 0 0,0-1 1 0 0,-1 1-1 0 0,1-1 1 0 0,-1 0-1 0 0,0 0 1 0 0,0-1-1 0 0,0 1 1 0 0,2-8-1 0 0,2-7 1184 0 0,8-38-1 0 0,-7 19 202 0 0,7-30 1554 0 0,7-90 1 0 0,-5 27 653 0 0,-14 116-2996 0 0,-2-1 1 0 0,0 1-1 0 0,-1-1 1 0 0,-1 0-1 0 0,0 0 1 0 0,-5-19-1 0 0,3 23-43 0 0,2 6-326 0 0,0 0 1 0 0,-1 0-1 0 0,0 0 0 0 0,-1 0 0 0 0,1 1 1 0 0,-8-12 1586 0 0,-2 55-969 0 0,10 5-640 0 0,2 60-1 0 0,3-12-65 0 0,13 197 384 0 0,-12-263-553 0 0,1-1 0 0 0,1 1-1 0 0,14 33 1 0 0,-17-47-33 0 0,-1-4-27 0 0,1 0 0 0 0,-1 0 0 0 0,1-1-1 0 0,0 1 1 0 0,0-1 0 0 0,0 0 0 0 0,1 0-1 0 0,0 0 1 0 0,0-1 0 0 0,0 1 0 0 0,6 4 0 0 0,-6-7-365 0 0,-1 1 1 0 0,0-1 0 0 0,1-1 0 0 0,-1 1-1 0 0,1 0 1 0 0,-1-1 0 0 0,8 2 0 0 0,-7-2-938 0 0,1 0 1 0 0,0-1 0 0 0,0 0-1 0 0,-1 1 1 0 0,1-2-1 0 0,0 1 1 0 0,4-1 0 0 0,20-5-6340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7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0 200 5383 0 0,'0'0'416'0'0,"1"-1"-272"0"0,4-7 2366 0 0,-1 8-1410 0 0,0 0-1 0 0,0 1 1 0 0,0 0 0 0 0,0 0 0 0 0,0 0 0 0 0,0 0 0 0 0,0 0 0 0 0,0 1 0 0 0,-1 0-1 0 0,5 2 1 0 0,4 4 845 0 0,18 15-1 0 0,-25-19-1674 0 0,36 33 2075 0 0,-2 3 1 0 0,55 71 0 0 0,-28-31-1422 0 0,-4-7-892 0 0,4-3 0 0 0,114 93 0 0 0,-165-151-32 0 0,106 78 0 0 0,-94-72 0 0 0,0-2 0 0 0,50 23 0 0 0,-60-34 0 0 0,-1 0 0 0 0,1-1 0 0 0,0 0 0 0 0,0-1 0 0 0,21 0 0 0 0,-10-4 0 0 0,-21 0 0 0 0,-1-1 0 0 0,1 0 0 0 0,-1 0 0 0 0,0 0 0 0 0,1-1 0 0 0,-1 0 0 0 0,-1 0 0 0 0,1-1 0 0 0,0 0 0 0 0,-1 0 0 0 0,0 0 0 0 0,1 0 0 0 0,3-6 0 0 0,-6 7 0 0 0,0-1 0 0 0,0 1 0 0 0,-1 0 0 0 0,0-1 0 0 0,1 1 0 0 0,-1-1 0 0 0,-1 0 0 0 0,1 0 0 0 0,0 0 0 0 0,-1 0 0 0 0,0 0 0 0 0,0 0 0 0 0,0 0 0 0 0,-1 0 0 0 0,1 0 0 0 0,-1-1 0 0 0,0 1 0 0 0,0 0 0 0 0,0 0 0 0 0,-1 0 0 0 0,0-1 0 0 0,-1-4 0 0 0,-1 0 0 0 0,-1-1 0 0 0,0 1 0 0 0,-1 0 0 0 0,0 0 0 0 0,-7-9 0 0 0,-34-40 0 0 0,31 41 0 0 0,-63-70 0 0 0,4 5 0 0 0,52 56-63 0 0,-216-282-4114 0 0,183 232 1952 0 0,-6-9-865 0 0,20 24 7182 0 0,44 60-3014 0 0,-1 0-907 0 0,0 0 0 0 0,1 1 1 0 0,-1-1-1 0 0,0 1 0 0 0,0 0 1 0 0,0 0-1 0 0,1 0 0 0 0,-1 0 0 0 0,0 0 1 0 0,0 0-1 0 0,1 0 0 0 0,-1 1 1 0 0,0-1-1 0 0,0 1 0 0 0,0 0 0 0 0,1 0 1 0 0,-1 0-1 0 0,3 1 0 0 0,89 53 960 0 0,-84-49-1131 0 0,2 1-99 0 0,14 5-2430 0 0,-24-11 1818 0 0,0-1 0 0 0,0 0 0 0 0,-1 1 0 0 0,1-1-1 0 0,0 0 1 0 0,0 0 0 0 0,0-1 0 0 0,2 1 0 0 0,12-3-9485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2527 0 0,'-4'7'47'0'0,"-2"12"74"0"0,5-19-119 0 0,1 1 0 0 0,0 0 0 0 0,0 0 0 0 0,0-1 1 0 0,1 1-1 0 0,-1 0 0 0 0,0 0 0 0 0,0-1 0 0 0,0 1 1 0 0,0 0-1 0 0,1-1 0 0 0,-1 1 0 0 0,0 0 0 0 0,1-1 0 0 0,-1 1 1 0 0,1-1-1 0 0,-1 1 0 0 0,0 0 0 0 0,1-1 0 0 0,-1 1 1 0 0,1-1-1 0 0,0 1 0 0 0,-1-1 0 0 0,1 1 0 0 0,0-1 0 0 0,10 8 428 0 0,0 1-1 0 0,-1 0 0 0 0,0 0 1 0 0,-1 1-1 0 0,0 1 0 0 0,0-1 1 0 0,-1 1-1 0 0,-1 0 0 0 0,0 1 0 0 0,0 0 1 0 0,6 18-1 0 0,3 13 1316 0 0,-2 1 0 0 0,9 46 0 0 0,-23-89-1724 0 0,15 90 2170 0 0,-12-64-1021 0 0,1-1 0 0 0,2 1 1 0 0,9 28-1 0 0,-2-24-372 0 0,-12-29-796 0 0,0 0 1 0 0,1 0 0 0 0,-1 0-1 0 0,0 0 1 0 0,0 0 0 0 0,1-1-1 0 0,-1 1 1 0 0,1-1 0 0 0,0 1-1 0 0,-1-1 1 0 0,1 1 0 0 0,2 1-1 0 0,-2-3 1 0 0,-1 0 0 0 0,0 1 0 0 0,1-1 0 0 0,-1 0 0 0 0,0 0 0 0 0,1 0 0 0 0,-1 0 0 0 0,1 0 0 0 0,-1 0-1 0 0,0 0 1 0 0,1-1 0 0 0,-1 1 0 0 0,0 0 0 0 0,1-1 0 0 0,-1 1 0 0 0,0-1 0 0 0,0 1 0 0 0,1-1 0 0 0,-1 0 0 0 0,0 1 0 0 0,0-1 0 0 0,0 0 0 0 0,0 0-1 0 0,0 0 1 0 0,2-1 0 0 0,2-4-987 0 0,-1 0 0 0 0,1 0 1 0 0,5-9-1 0 0,-7 10-934 0 0,13-20-4569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3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8375 0 0,'0'0'646'0'0,"1"-3"-421"0"0,3-10-660 0 0,13-25 10555 0 0,-16 37-9893 0 0,-1 1-1 0 0,0-1 1 0 0,1 1-1 0 0,-1-1 1 0 0,1 1-1 0 0,-1-1 1 0 0,0 1-1 0 0,1-1 0 0 0,-1 1 1 0 0,1-1-1 0 0,0 1 1 0 0,-1-1-1 0 0,1 1 1 0 0,-1 0-1 0 0,1-1 1 0 0,0 1-1 0 0,-1 0 1 0 0,1 0-1 0 0,-1-1 1 0 0,1 1-1 0 0,0 0 1 0 0,-1 0-1 0 0,1 0 1 0 0,0 0-1 0 0,0 0 1 0 0,-1 0-1 0 0,2 0 0 0 0,0 0-1164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3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38 2759 0 0,'0'2'207'0'0,"2"32"1415"0"0,-2 0 0 0 0,-1 0-1 0 0,-11 65 1 0 0,-2 30 3458 0 0,13-117-4207 0 0,0 0 1 0 0,-5 16-1 0 0,2-11 1196 0 0,5-17-2023 0 0,-1 0-1 0 0,0 0 1 0 0,0 0 0 0 0,0 0-1 0 0,0 0 1 0 0,0-1 0 0 0,0 1-1 0 0,1 0 1 0 0,-1 0 0 0 0,0 0-1 0 0,0 0 1 0 0,0 0 0 0 0,0 0-1 0 0,1 0 1 0 0,-1 0 0 0 0,0 0-1 0 0,0-1 1 0 0,0 1 0 0 0,1 0 0 0 0,-1 0-1 0 0,0 0 1 0 0,0 0 0 0 0,0 0-1 0 0,1 0 1 0 0,-1 0 0 0 0,0 0-1 0 0,0 0 1 0 0,0 1 0 0 0,1-1-1 0 0,-1 0 1 0 0,0 0 0 0 0,0 0-1 0 0,0 0 1 0 0,0 0 0 0 0,1 0-1 0 0,-1 0 1 0 0,0 0 0 0 0,0 0-1 0 0,0 1 1 0 0,0-1 0 0 0,0 0 0 0 0,1 0-1 0 0,-1 0 1 0 0,0 0 0 0 0,0 0-1 0 0,0 1 1 0 0,0-1 0 0 0,0 0-1 0 0,0 0 1 0 0,0 0 0 0 0,0 0-1 0 0,1 1 1 0 0,-1-1 0 0 0,0 0-1 0 0,0 0 1 0 0,0 0 0 0 0,0 1-1 0 0,0-1 1 0 0,0 0 0 0 0,0 0-1 0 0,0 0 1 0 0,0 1 0 0 0,0-1 0 0 0,0 0-1 0 0,-1 0 1 0 0,1 0 0 0 0,0 1-1 0 0,0-1 1 0 0,0 0 0 0 0,13-10 97 0 0,-6-3 14 0 0,10-20 1 0 0,9-54 1060 0 0,-7 36-489 0 0,-12 31-466 0 0,1-1-1 0 0,19-36 0 0 0,-19 45-187 0 0,-1 1-1 0 0,15-17 0 0 0,-18 24-57 0 0,0 0 0 0 0,0 0 1 0 0,1 1-1 0 0,-1-1 0 0 0,1 1 0 0 0,-1 0 0 0 0,1 0 1 0 0,0 1-1 0 0,7-3 0 0 0,-7 3 61 0 0,0 0-1 0 0,0 1 1 0 0,0-1-1 0 0,1 1 1 0 0,-1 0-1 0 0,1 1 1 0 0,7-1-1 0 0,-10 2 9 0 0,0-1 0 0 0,-1 1 0 0 0,1-1 0 0 0,0 1-1 0 0,-1 0 1 0 0,1 0 0 0 0,-1 0 0 0 0,1 0 0 0 0,-1 1 0 0 0,1-1 0 0 0,-1 1 0 0 0,0-1 0 0 0,1 1-1 0 0,-1 0 1 0 0,0 0 0 0 0,2 3 0 0 0,-1-2-24 0 0,-1-1-1 0 0,0 1 0 0 0,0 0 1 0 0,0-1-1 0 0,-1 1 1 0 0,1 0-1 0 0,-1 0 1 0 0,1 1-1 0 0,-1-1 1 0 0,0 0-1 0 0,0 0 1 0 0,-1 1-1 0 0,1-1 0 0 0,-1 0 1 0 0,1 1-1 0 0,-1-1 1 0 0,0 0-1 0 0,0 1 1 0 0,-1-1-1 0 0,1 1 1 0 0,-2 4-1 0 0,0 3 97 0 0,-1 0 1 0 0,0 0-1 0 0,-1 0 1 0 0,-9 19-1 0 0,11-26-111 0 0,-1 0-1 0 0,1 0 1 0 0,-1-1-1 0 0,0 1 1 0 0,1-1-1 0 0,-2 1 1 0 0,1-1-1 0 0,0 0 1 0 0,-1 0-1 0 0,1 0 1 0 0,-1-1-1 0 0,0 1 1 0 0,0-1-1 0 0,0 0 1 0 0,-5 2-1 0 0,-8 1-77 0 0,13-6-71 0 0,1-1-34 0 0,-1 1-160 0 0,0 0 0 0 0,0 0 1 0 0,0-1-1 0 0,0 1 1 0 0,0-1-1 0 0,0 0 0 0 0,1 0 1 0 0,-1 0-1 0 0,1-1 0 0 0,-1 0 1 0 0,1 1-1 0 0,0-1 0 0 0,0 0 1 0 0,0 0-1 0 0,1-1 1 0 0,-1 1-1 0 0,1-1 0 0 0,0 1 1 0 0,-1-1-1 0 0,2 0 0 0 0,-1 1 1 0 0,0-1-1 0 0,-1-6 0 0 0,-1-2-1198 0 0,1-1-1 0 0,0 0 0 0 0,1 0 1 0 0,1 0-1 0 0,0 0 0 0 0,1-19 0 0 0,0 19 402 0 0,0 2-67 0 0,1 1-1 0 0,0 0 1 0 0,0-1-1 0 0,3-11 0 0 0,4-2-1595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4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31 3247 0 0,'6'-6'137'0'0,"1"0"0"0"0,-1 1 0 0 0,10-6 0 0 0,-14 10 881 0 0,1 1 351 0 0,-1 0-1012 0 0,-2-1-208 0 0,1 1 0 0 0,0 0 0 0 0,0 0 0 0 0,0 0 0 0 0,-1 0 0 0 0,1 0-1 0 0,0 0 1 0 0,0 0 0 0 0,0 0 0 0 0,-1 0 0 0 0,1 1 0 0 0,0-1 0 0 0,0 0 0 0 0,0 0 0 0 0,-1 1-1 0 0,1-1 1 0 0,0 0 0 0 0,-1 1 0 0 0,1-1 0 0 0,0 1 0 0 0,-1-1 0 0 0,1 1 0 0 0,0-1 0 0 0,-1 1 0 0 0,1-1-1 0 0,-1 1 1 0 0,1 0 0 0 0,-1-1 0 0 0,1 2 0 0 0,0 0 118 0 0,-1-1 0 0 0,1 0-1 0 0,-1 1 1 0 0,1-1 0 0 0,-1 0 0 0 0,1 0 0 0 0,0 0 0 0 0,0 0-1 0 0,0 0 1 0 0,0 0 0 0 0,0 0 0 0 0,1 2 0 0 0,12 15 3651 0 0,-7-7-3048 0 0,-1 0 0 0 0,-1 0 0 0 0,0 1 0 0 0,-1 0-1 0 0,5 21 1 0 0,-7-18-245 0 0,-1 1 0 0 0,0 0 0 0 0,-1 0 0 0 0,-1 0 0 0 0,-3 22 0 0 0,-5 9-251 0 0,-1 0 1 0 0,-3-1-1 0 0,-1 0 0 0 0,-23 48 1 0 0,23-65-387 0 0,-1-1 0 0 0,-23 32 0 0 0,35-57-23 0 0,1 0 0 0 0,-1 0 0 0 0,1 0 0 0 0,-1 0 1 0 0,0-1-1 0 0,0 0 0 0 0,-6 4 0 0 0,9-6 24 0 0,0 1 1 0 0,0-1-1 0 0,0 0 1 0 0,0 0-1 0 0,0 0 0 0 0,0 0 1 0 0,-1 0-1 0 0,1 0 0 0 0,0 0 1 0 0,0 0-1 0 0,0 0 1 0 0,0 0-1 0 0,-1 0 0 0 0,1 0 1 0 0,0 0-1 0 0,0 0 0 0 0,0 0 1 0 0,0 0-1 0 0,-1 0 1 0 0,1 0-1 0 0,0 0 0 0 0,0 0 1 0 0,0 0-1 0 0,0 0 0 0 0,-1 0 1 0 0,1 0-1 0 0,0 0 1 0 0,0 0-1 0 0,0 0 0 0 0,0 0 1 0 0,0 0-1 0 0,-1 0 0 0 0,-3-3-394 0 0,0 0-1 0 0,1 0 0 0 0,-1 0 0 0 0,0 0 1 0 0,1 0-1 0 0,0-1 0 0 0,0 0 0 0 0,0 1 1 0 0,0-1-1 0 0,1 0 0 0 0,-1 0 0 0 0,1-1 1 0 0,0 1-1 0 0,-2-8 0 0 0,-3-9-2938 0 0,-8-41 1 0 0,12 49 2018 0 0,1 3 582 0 0,1 0 1 0 0,0-1-1 0 0,0 1 0 0 0,1 0 1 0 0,1-1-1 0 0,0 1 0 0 0,0-1 1 0 0,5-16-1 0 0,-5 23 625 0 0,1-1-1 0 0,0 1 1 0 0,1 0 0 0 0,-1 0 0 0 0,1-1-1 0 0,0 2 1 0 0,0-1 0 0 0,0 0-1 0 0,0 0 1 0 0,1 1 0 0 0,6-5-1 0 0,-3 3 264 0 0,0 0 0 0 0,0 0-1 0 0,0 1 1 0 0,1 0-1 0 0,13-4 1 0 0,1 1 1317 0 0,39-6 0 0 0,64 1 7506 0 0,-59 7-5072 0 0,202-10 5585 0 0,-265 15-9457 0 0,-1 0 0 0 0,1 0 0 0 0,0 0 0 0 0,0 0 0 0 0,0 1 0 0 0,-1-1 1 0 0,5 2-1 0 0,19 5-6 0 0,-24-6-294 0 0,1-1-92 0 0,20 0-683 0 0,-6-28-12522 0 0,-10 10 5998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4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0,'3'2'220'0'0,"9"12"-519"0"0,-1-3 2042 0 0,-1 1 0 0 0,0 1-1 0 0,0 0 1 0 0,11 21 0 0 0,40 108 6129 0 0,-42-87-5801 0 0,-3 1 0 0 0,9 59 0 0 0,-23-104-1785 0 0,31 214 3060 0 0,-26-130-2428 0 0,17 162 851 0 0,-24-256-1769 0 0,2 16 34 0 0,0-1-1 0 0,1 1 0 0 0,1-1 0 0 0,1 0 0 0 0,8 21 1 0 0,-12-35-153 0 0,-1-4-1647 0 0,0 0 1569 0 0,1 1 0 0 0,-1 0 0 0 0,1 0-1 0 0,-1 0 1 0 0,1 0 0 0 0,-1 0 0 0 0,1 1 0 0 0,-1-1 0 0 0,3-2 0 0 0,0-2-309 0 0,2-5-546 0 0,-1 0 1 0 0,-1 0-1 0 0,0 0 0 0 0,0 0 0 0 0,1-16 0 0 0,2-53-6369 0 0,-6 67 6039 0 0,2-37-4197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4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2 292 2303 0 0,'-1'-6'29'0'0,"1"0"-1"0"0,0 1 0 0 0,0-1 0 0 0,0 0 0 0 0,1 1 1 0 0,1-9-1 0 0,1 5 764 0 0,0 0 1 0 0,0 0-1 0 0,0 0 1 0 0,1 1-1 0 0,1 0 0 0 0,5-9 1 0 0,0 3 876 0 0,0 1 0 0 0,1 0 0 0 0,0 1 0 0 0,1 1 0 0 0,21-18 0 0 0,-20 19-824 0 0,1 1 1 0 0,0 1-1 0 0,0 0 1 0 0,1 0-1 0 0,0 2 1 0 0,0-1-1 0 0,1 2 1 0 0,26-6-1 0 0,-20 7 99 0 0,-7 2 44 0 0,27-3-1 0 0,-42 5-950 0 0,0 0 1 0 0,1 1-1 0 0,-1-1 1 0 0,0 0-1 0 0,1 0 1 0 0,-1 0 0 0 0,0 1-1 0 0,0-1 1 0 0,1 0-1 0 0,-1 0 1 0 0,0 1-1 0 0,0-1 1 0 0,1 0-1 0 0,-1 1 1 0 0,0-1-1 0 0,0 0 1 0 0,0 1 0 0 0,0-1-1 0 0,1 0 1 0 0,-1 1-1 0 0,0-1 1 0 0,0 0-1 0 0,0 1 1 0 0,0-1-1 0 0,0 0 1 0 0,0 1-1 0 0,0 1 126 0 0,2 1-35 0 0,-1-1 0 0 0,1 1 0 0 0,-1-1 0 0 0,1 1 0 0 0,0-1 0 0 0,3 3 1 0 0,-3-3-44 0 0,0 0 1 0 0,-1 0 0 0 0,1 0-1 0 0,0 0 1 0 0,-1 1 0 0 0,1-1-1 0 0,-1 1 1 0 0,2 4 0 0 0,-1 3 59 0 0,0 1 1 0 0,-1 0 0 0 0,0-1-1 0 0,-1 1 1 0 0,-1 17-1 0 0,0-17-53 0 0,-1 4-23 0 0,0-1-1 0 0,-1 1 1 0 0,0-1 0 0 0,-8 19-1 0 0,-6 25-46 0 0,7-1-19 0 0,4-25-3 0 0,-14 49 0 0 0,3-35 0 0 0,-1 0 0 0 0,-44 76 0 0 0,51-100-2857 0 0,8-15-395 0 0,9-10-930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5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203 674 3247 0 0,'-27'-7'1524'0'0,"25"7"-200"0"0,-6 1-190 0 0,0 1-1 0 0,0-1 0 0 0,0 2 1 0 0,0-1-1 0 0,-15 8 0 0 0,15-7-395 0 0,-1 2 1 0 0,1-1-1 0 0,-14 11 0 0 0,18-12-525 0 0,1 0 1 0 0,0 0-1 0 0,0 0 1 0 0,0 0-1 0 0,1 1 0 0 0,-1-1 1 0 0,1 1-1 0 0,-1 0 0 0 0,1 0 1 0 0,-2 7-1 0 0,-4 14 725 0 0,1 0 0 0 0,2 1 0 0 0,0 0 0 0 0,2 0 0 0 0,1 0 0 0 0,1 0 0 0 0,1 1 0 0 0,1-1 0 0 0,7 35 0 0 0,-7-53-501 0 0,-1-5 31 0 0,1 1 0 0 0,0-1 0 0 0,-1 0 0 0 0,1 1 0 0 0,2 3 0 0 0,0-9-105 0 0,4-2-304 0 0,-1-1 0 0 0,1 0 0 0 0,-1 0 0 0 0,0 0-1 0 0,-1-1 1 0 0,1 0 0 0 0,-1 0 0 0 0,0-1 0 0 0,0 1 0 0 0,-1-1 0 0 0,0 0 0 0 0,4-9 0 0 0,4-13 329 0 0,15-56 1 0 0,-19 59-348 0 0,-4 10-41 0 0,35-103 0 0 0,-26 87 0 0 0,-13 31 0 0 0,0 0 0 0 0,1 1 0 0 0,-1-1 0 0 0,0 1 0 0 0,1-1 0 0 0,-1 1 0 0 0,0-1 0 0 0,1 1 0 0 0,-1-1 0 0 0,1 1 0 0 0,-1 0 0 0 0,1-1 0 0 0,0 1 0 0 0,-1-1 0 0 0,1 1 0 0 0,-1 0 0 0 0,1 0 0 0 0,1-1 0 0 0,-1 1 0 0 0,0 0 0 0 0,1 1 0 0 0,-1-1 0 0 0,1 0 0 0 0,-1 1 0 0 0,1-1 0 0 0,-1 1 0 0 0,0-1 0 0 0,1 1 0 0 0,-1 0 0 0 0,0 0 0 0 0,1 0 0 0 0,-1-1 0 0 0,0 1 0 0 0,0 0 0 0 0,1 2 0 0 0,2 6 0 0 0,-3-2 0 0 0,0 0 0 0 0,-1 1 0 0 0,0-1 0 0 0,-2 13 0 0 0,-2 35 0 0 0,4-50 0 0 0,0 13 0 0 0,3-5 0 0 0,2-12 0 0 0,-5-1 0 0 0,9 1 0 0 0,-7-1 0 0 0,0-1 0 0 0,0 0 0 0 0,0 0 0 0 0,0 0 0 0 0,0 0 0 0 0,0 0 0 0 0,0 0 0 0 0,0 0 0 0 0,0-1 0 0 0,-1 1 0 0 0,1-1 0 0 0,-1 1 0 0 0,1-1 0 0 0,1-2 0 0 0,1-2 0 0 0,0-1 0 0 0,6-13 0 0 0,3-7 0 0 0,-4 12 0 0 0,-1 0 0 0 0,-1-1 0 0 0,10-30 0 0 0,7-52 0 0 0,-9 37 0 0 0,-5 9 0 0 0,-2 0 0 0 0,2-66 0 0 0,-10 1 0 0 0,-2 81 0 0 0,1 20 0 0 0,0 0 0 0 0,-2 1 0 0 0,-8-32 0 0 0,10 42 0 0 0,0 3 0 0 0,0 0 0 0 0,0 0 0 0 0,1 0 0 0 0,-1 0 0 0 0,-1 0 0 0 0,1 0 0 0 0,0 0 0 0 0,0 0 0 0 0,-1 1 0 0 0,-1-3 0 0 0,-6-6 0 0 0,-2 5 0 0 0,-1 8 0 0 0,11-3 0 0 0,0 1 0 0 0,0-1 0 0 0,0 1 0 0 0,1 0 0 0 0,-1 0 0 0 0,0-1 0 0 0,0 1 0 0 0,1 0 0 0 0,-1 0 0 0 0,0 0 0 0 0,0 1 0 0 0,-1 3 0 0 0,0 0 0 0 0,1 0 0 0 0,-1 0 0 0 0,1 0 0 0 0,0 0 0 0 0,1 0 0 0 0,-1 6 0 0 0,1 39 0 0 0,0-44 0 0 0,1 10 0 0 0,1 0 0 0 0,7 25 0 0 0,-1 0 0 0 0,49 207 0 0 0,-21-144 0 0 0,-13-42 0 0 0,9 12 0 0 0,-9-25 0 0 0,-20-40 0 0 0,1-1 0 0 0,1 0 0 0 0,-1 0 0 0 0,7 7 0 0 0,-9-12 0 0 0,0-1 0 0 0,0 1 0 0 0,0-1 0 0 0,0 0 0 0 0,1 1 0 0 0,-1-1 0 0 0,1 0 0 0 0,-1-1 0 0 0,1 1 0 0 0,0 0 0 0 0,-1-1 0 0 0,1 0 0 0 0,0 1 0 0 0,6 0 0 0 0,2-2 0 0 0,-9-1 0 0 0,0 0 0 0 0,0-1 0 0 0,0 1 0 0 0,0 0 0 0 0,0 0 0 0 0,-1-1 0 0 0,1 1 0 0 0,0-1 0 0 0,-1 0 0 0 0,1 1 0 0 0,-1-1 0 0 0,2-2 0 0 0,14-27 0 0 0,-8 13 0 0 0,7-14-103 0 0,-2-1-1 0 0,-1 0 1 0 0,17-68 0 0 0,-11 10-1473 0 0,-10 44 918 0 0,-3 7 328 0 0,-2-1-1 0 0,-1-58 0 0 0,-3 96 426 0 0,0 1 1 0 0,-1 2-81 0 0,1 0 0 0 0,0-1 1 0 0,0 1-1 0 0,0-1 0 0 0,0 1 0 0 0,0 0 1 0 0,0-1-1 0 0,0 1 0 0 0,0 0 0 0 0,-1-1 0 0 0,1 1 1 0 0,0 0-1 0 0,0-1 0 0 0,0 1 0 0 0,-1 0 0 0 0,1 0 1 0 0,0-1-1 0 0,0 1 0 0 0,-1 0 0 0 0,1 0 1 0 0,0-1-1 0 0,-1 1 0 0 0,1 0 0 0 0,0 0 0 0 0,-1 0 1 0 0,1-1-1 0 0,-12 7 190 0 0,8-3-152 0 0,0 1-1 0 0,0-1 1 0 0,1 1 0 0 0,0 0-1 0 0,-1 0 1 0 0,1 0-1 0 0,1 1 1 0 0,-1-1 0 0 0,1 1-1 0 0,0 0 1 0 0,-2 5 0 0 0,-2 7 392 0 0,-7 34 1 0 0,5 2 208 0 0,-3 80 1 0 0,16-80-655 0 0,-3-38 0 0 0,6-4 0 0 0,3-2 0 0 0,-10-9 0 0 0,-1 0 0 0 0,1 1 0 0 0,0-1 0 0 0,-1 0 0 0 0,1 0 0 0 0,0 1 0 0 0,0-1 0 0 0,-1 0 0 0 0,1 0 0 0 0,0 0 0 0 0,-1 0 0 0 0,1 0 0 0 0,0 0 0 0 0,0 0 0 0 0,1 0 0 0 0,0-2 0 0 0,1 1 0 0 0,0-1 0 0 0,-1 1 0 0 0,0-1 0 0 0,1 0 0 0 0,-1 0 0 0 0,0 0 0 0 0,0 0 0 0 0,0 0 0 0 0,0 0 0 0 0,0-1 0 0 0,0 1 0 0 0,1-5 0 0 0,3-2 0 0 0,-2 0 0 0 0,7-16 0 0 0,-4-1 0 0 0,-1 1 0 0 0,5-47 0 0 0,-2 10 0 0 0,-6 49 0 0 0,-2 5 0 0 0,0 1 0 0 0,1 0 0 0 0,0-1 0 0 0,0 1 0 0 0,5-8 0 0 0,0 2 0 0 0,4 6 0 0 0,2 7 0 0 0,-11 0 0 0 0,0 1 0 0 0,0 0 0 0 0,0 0 0 0 0,0 0 0 0 0,0 1 0 0 0,0-1 0 0 0,0 0 0 0 0,-1 1 0 0 0,1-1 0 0 0,0 1 0 0 0,-1 0 0 0 0,1-1 0 0 0,-1 1 0 0 0,0 0 0 0 0,0 0 0 0 0,1 0 0 0 0,-1 0 0 0 0,1 3 0 0 0,2 5 0 0 0,-1 0 0 0 0,4 18 0 0 0,-4-14 0 0 0,9 46 0 0 0,8 38 0 0 0,-20-98 0 0 0,0 1 0 0 0,0-1 0 0 0,0 0 0 0 0,0 1 0 0 0,0-1 0 0 0,0 1 0 0 0,0-1 0 0 0,0 0 0 0 0,0 1 0 0 0,0-1 0 0 0,1 0 0 0 0,-1 1 0 0 0,0-1 0 0 0,0 0 0 0 0,0 1 0 0 0,1-1 0 0 0,-1 0 0 0 0,0 1 0 0 0,1-1 0 0 0,-1 0 0 0 0,0 0 0 0 0,0 1 0 0 0,1-1 0 0 0,-1 0 0 0 0,1 0 0 0 0,0 0 0 0 0,1-1 0 0 0,-1 0 0 0 0,0 0 0 0 0,0 0 0 0 0,0 0 0 0 0,1 0 0 0 0,-1 0 0 0 0,0 0 0 0 0,0 0 0 0 0,-1 0 0 0 0,1-1 0 0 0,0 1 0 0 0,0 0 0 0 0,1-3 0 0 0,10-24 0 0 0,-8 12 0 0 0,0 0 0 0 0,1-20 0 0 0,-3 19 0 0 0,7-27 0 0 0,-1 14 0 0 0,-2 16 0 0 0,2 3 0 0 0,-8 10 0 0 0,1 0 0 0 0,0 1 0 0 0,-1-1 0 0 0,1 0 0 0 0,0 1 0 0 0,0-1 0 0 0,0 1 0 0 0,0 0 0 0 0,-1-1 0 0 0,1 1 0 0 0,0 0 0 0 0,1-1 0 0 0,15 2 0 0 0,5 3 0 0 0,-17-1 0 0 0,-1 0 0 0 0,-4-3 0 0 0,13 4 0 0 0,2-11 0 0 0,5-6 0 0 0,-17 8 0 0 0,0 1 0 0 0,16-22 0 0 0,-19 25 0 0 0,1 1 0 0 0,-1-1 0 0 0,1 0 0 0 0,0 0 0 0 0,-1 1 0 0 0,1-1 0 0 0,0 0 0 0 0,0 1 0 0 0,-1-1 0 0 0,1 1 0 0 0,0-1 0 0 0,1 0 0 0 0,-1 1 0 0 0,1 0 0 0 0,-1 0 0 0 0,0 0 0 0 0,0 0 0 0 0,1 0 0 0 0,-1 0 0 0 0,0 0 0 0 0,0 1 0 0 0,0-1 0 0 0,3 1 0 0 0,12 7 0 0 0,9 14-2759 0 0,-8-6-3510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1912 3823 0 0,'60'-141'1138'0'0,"16"-33"3978"0"0,-43 100-3338 0 0,-3-2 1 0 0,-4-1 0 0 0,30-146-1 0 0,-42 134 198 0 0,2-164 0 0 0,-16 252-1956 0 0,0-35 469 0 0,-1 24-132 0 0,1 0-1 0 0,1-13 1 0 0,-1 22 504 0 0,-1 3-761 0 0,0 0 1 0 0,0 0-1 0 0,-1-1 0 0 0,1 1 1 0 0,0 0-1 0 0,-1 0 1 0 0,1 0-1 0 0,-1 0 0 0 0,1 1 1 0 0,0-1-1 0 0,-1 0 0 0 0,1 1 1 0 0,-2 0-1 0 0,3-1 32 0 0,0 0-80 0 0,-1 1-1 0 0,0-1 0 0 0,1 1 0 0 0,-1-1 0 0 0,1 1 1 0 0,-1-1-1 0 0,1 1 0 0 0,-1-1 0 0 0,1 1 0 0 0,-1 0 1 0 0,1-1-1 0 0,-1 1 0 0 0,1 0 0 0 0,0 0 0 0 0,0-1 1 0 0,-1 1-1 0 0,1 0 0 0 0,0 1 0 0 0,-1 1 118 0 0,-6 15 398 0 0,0 1 0 0 0,1 0 0 0 0,1 1-1 0 0,-4 34 1 0 0,1 83 618 0 0,6-84-691 0 0,-2 105 810 0 0,5-129-1100 0 0,1-1 0 0 0,11 52 0 0 0,-5-36-128 0 0,-4-29-76 0 0,4-6 0 0 0,2-7 0 0 0,-9-2 0 0 0,-1 0 0 0 0,1 0 0 0 0,0 0 0 0 0,-1 0 0 0 0,1-1 0 0 0,0 1 0 0 0,-1 0 0 0 0,1 0 0 0 0,-1 0 0 0 0,1-1 0 0 0,0 1 0 0 0,-1 0 0 0 0,1-1 0 0 0,-1 1 0 0 0,1-1 0 0 0,-1 1 0 0 0,1-1 0 0 0,3-4-205 0 0,0 0 1 0 0,-1 0-1 0 0,1 0 0 0 0,-1-1 1 0 0,-1 1-1 0 0,1-1 0 0 0,3-11 1 0 0,9-47-2829 0 0,-7 27 1714 0 0,-4 17-197 0 0,1-1-1593 0 0,9-28 0 0 0,-12 44 2310 0 0,0 0-1 0 0,0 0 0 0 0,1 1 0 0 0,0-1 1 0 0,-1 1-1 0 0,1-1 0 0 0,1 1 1 0 0,-1 0-1 0 0,1 0 0 0 0,6-6 0 0 0,-8 9-8 0 0,6 9 472 0 0,-6-5 451 0 0,0 0 1 0 0,-1-1-1 0 0,1 1 0 0 0,-1 0 0 0 0,0 0 0 0 0,0 0 0 0 0,0 1 0 0 0,0-1 1 0 0,-1 0-1 0 0,1 5 0 0 0,0 37 1510 0 0,-1-31-747 0 0,-2 13 1233 0 0,-1 0 1 0 0,-1 0-1 0 0,-1 0 0 0 0,-10 29 1 0 0,14-54-1191 0 0,0 10 3048 0 0,26-92-5259 0 0,-13 41 482 0 0,-6 22 768 0 0,0 0 1 0 0,-2-1-1 0 0,5-30 0 0 0,1 3 40 0 0,-9 36 0 0 0,3-1 0 0 0,5-5 0 0 0,12-22 196 0 0,-20 36-89 0 0,12-6 371 0 0,-7 3-170 0 0,-5 3 11 0 0,1 1-14 0 0,1-2-272 0 0,-2 1 22 0 0,-1 1 0 0 0,1-1 1 0 0,0 1-1 0 0,-1-1 1 0 0,1 1-1 0 0,0-1 0 0 0,-1 1 1 0 0,1 0-1 0 0,0-1 1 0 0,-1 1-1 0 0,1 0 0 0 0,0-1 1 0 0,0 1-1 0 0,0 0 1 0 0,-1 0-1 0 0,1 0 0 0 0,0 0 1 0 0,0 0-1 0 0,0 0 0 0 0,-1 0 1 0 0,1 0-1 0 0,0 0 1 0 0,0 0-1 0 0,0 0 0 0 0,-1 1 1 0 0,1-1-1 0 0,0 0 1 0 0,0 0-1 0 0,-1 1 0 0 0,1-1 1 0 0,0 1-1 0 0,-1-1 1 0 0,1 1-1 0 0,0-1 0 0 0,-1 1 1 0 0,1-1-1 0 0,-1 1 0 0 0,1-1 1 0 0,-1 1-1 0 0,1 0 1 0 0,0 0-1 0 0,4 10 223 0 0,-1 0-1 0 0,0 0 1 0 0,-1 1 0 0 0,0-1 0 0 0,0 1-1 0 0,0 15 1 0 0,23 134 410 0 0,-21-148-688 0 0,-5-12 0 0 0,1-1 0 0 0,-1 0 0 0 0,1 1 0 0 0,-1-1 0 0 0,1 0 0 0 0,-1 1 0 0 0,1-1 0 0 0,-1 0 0 0 0,1 0 0 0 0,-1 1 0 0 0,1-1 0 0 0,-1 0 0 0 0,1 0 0 0 0,-1 0 0 0 0,1 0 0 0 0,-1 0 0 0 0,1 0 0 0 0,0 0 0 0 0,-1 0 0 0 0,1 0 0 0 0,-1 0 0 0 0,2 0 0 0 0,0-1 0 0 0,1 0 0 0 0,-1 0 0 0 0,0-1 0 0 0,1 1 0 0 0,-1-1 0 0 0,0 1 0 0 0,0-1 0 0 0,0 0 0 0 0,0 0 0 0 0,0 0 0 0 0,-1 0 0 0 0,1 0 0 0 0,-1 0 0 0 0,1-1 0 0 0,1-2 0 0 0,18-40 0 0 0,-20 41 0 0 0,30-65 0 0 0,10-26 0 0 0,-34 79 0 0 0,0 0 0 0 0,1 0 0 0 0,0 0 0 0 0,2 1 0 0 0,0 0 0 0 0,0 1 0 0 0,1 0 0 0 0,17-16 0 0 0,-25 27 0 0 0,0 1 0 0 0,-1 0 0 0 0,1 0 0 0 0,0 0 0 0 0,6-3 0 0 0,9-2 0 0 0,-11 8 0 0 0,-3 0 0 0 0,35 1 0 0 0,-21 5 0 0 0,-4 0 0 0 0,27 11 0 0 0,-36-16 0 0 0,1 0 0 0 0,-1 0 0 0 0,1 0 0 0 0,-1 0 0 0 0,1-1 0 0 0,0 0 0 0 0,8 0 0 0 0,-8 0 0 0 0,0-1 0 0 0,0 0 0 0 0,0 0 0 0 0,-1 0 0 0 0,1-1 0 0 0,0 0 0 0 0,0 0 0 0 0,0 0 0 0 0,-1-1 0 0 0,1 0 0 0 0,0 0 0 0 0,-1 0 0 0 0,0-1 0 0 0,1 1 0 0 0,-1-2 0 0 0,0 1 0 0 0,-1 0 0 0 0,1-1 0 0 0,6-6 0 0 0,-2 1 0 0 0,0-1 0 0 0,-1-1 0 0 0,0 1 0 0 0,0-1 0 0 0,-2 0 0 0 0,1-1 0 0 0,8-21 0 0 0,-2 3 0 0 0,-5 14 0 0 0,-2 0 0 0 0,6-19 0 0 0,-11 31 0 0 0,0-1 0 0 0,0 1 0 0 0,0 0 0 0 0,-1-1 0 0 0,1 1 0 0 0,-1-1 0 0 0,-1 1 0 0 0,1 0 0 0 0,0-1 0 0 0,-1 1 0 0 0,0 0 0 0 0,0-1 0 0 0,-2-5 0 0 0,-6-3 0 0 0,7 11 0 0 0,0 0 0 0 0,0 1 0 0 0,0-1 0 0 0,-1 0 0 0 0,1 1 0 0 0,-1-1 0 0 0,1 1 0 0 0,-1-1 0 0 0,1 1 0 0 0,-1 0 0 0 0,0 0 0 0 0,0 1 0 0 0,1-1 0 0 0,-1 1 0 0 0,-6-1 0 0 0,5 1 0 0 0,-1 0 0 0 0,1 1 0 0 0,-1-1 0 0 0,1 1 0 0 0,0 0 0 0 0,-1 1 0 0 0,1-1 0 0 0,0 1 0 0 0,-6 3 0 0 0,-3 3 0 0 0,0 0 0 0 0,1 1 0 0 0,-1 1 0 0 0,-18 20 0 0 0,22-21 0 0 0,1 1 0 0 0,0 0 0 0 0,0 1 0 0 0,1 0 0 0 0,1 0 0 0 0,0 0 0 0 0,0 1 0 0 0,1 0 0 0 0,1 0 0 0 0,0 0 0 0 0,0 1 0 0 0,1-1 0 0 0,-1 17 0 0 0,3-21 0 0 0,1-1 0 0 0,0 1 0 0 0,0 0 0 0 0,1 0 0 0 0,0 0 0 0 0,0-1 0 0 0,1 1 0 0 0,0 0 0 0 0,1-1 0 0 0,2 8 0 0 0,-2-9 0 0 0,1 0 0 0 0,-1 0 0 0 0,1-1 0 0 0,0 0 0 0 0,0 1 0 0 0,1-2 0 0 0,-1 1 0 0 0,1 0 0 0 0,0-1 0 0 0,0 0 0 0 0,1 0 0 0 0,-1 0 0 0 0,8 3 0 0 0,-7-5 0 0 0,0 1 0 0 0,0-1 0 0 0,1 0 0 0 0,-1-1 0 0 0,0 0 0 0 0,1 0 0 0 0,-1 0 0 0 0,1 0 0 0 0,-1-1 0 0 0,1 0 0 0 0,-1-1 0 0 0,1 0 0 0 0,-1 0 0 0 0,1 0 0 0 0,-1 0 0 0 0,9-4 0 0 0,9-5 0 0 0,0 0 0 0 0,39-24 0 0 0,-48 26 0 0 0,72-43 0 0 0,92-71 0 0 0,-124 79 0 0 0,-2-3 0 0 0,74-83 0 0 0,65-97 0 0 0,-114 140-1154 0 0,52-60-6720 0 0,-33 30-2322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10335 0 0,'6'0'798'0'0,"24"6"-378"0"0,-28-5-330 0 0,0 0 0 0 0,0 0-1 0 0,0 0 1 0 0,0 0 0 0 0,0 0 0 0 0,0 1 0 0 0,0-1 0 0 0,-1 1 0 0 0,1-1 0 0 0,0 1 0 0 0,-1 0 0 0 0,2 2 0 0 0,13 26 1536 0 0,-6-10-625 0 0,0-1 276 0 0,-1 1 0 0 0,7 23 0 0 0,-5-14-439 0 0,-7-17-518 0 0,0-1-1 0 0,1 14 1 0 0,6 19 380 0 0,-4-22-308 0 0,0 1 1 0 0,-2 0-1 0 0,3 30 1 0 0,-3-24-23 0 0,1-1 0 0 0,13 37-1 0 0,-4-13-38 0 0,5 20 114 0 0,43 170 1194 0 0,-47-182-774 0 0,43 99 1 0 0,2 24 361 0 0,-49-141-952 0 0,7 27 182 0 0,22 63 474 0 0,43 61 316 0 0,1-24-1128 0 0,-72-144-116 0 0,1 0 0 0 0,32 41 0 0 0,-36-55-3 0 0,-6-7 0 0 0,-1 0 0 0 0,1 0 0 0 0,-1 0 0 0 0,0 1 0 0 0,0-1 0 0 0,-1 1 0 0 0,3 6 0 0 0,-2 1 0 0 0,4 15-5189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5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89 5327 0 0,'0'-2'410'0'0,"-3"-9"50"0"0,0-1 0 0 0,-9-20 0 0 0,11 28 100 0 0,0 3-405 0 0,0 0 0 0 0,0 0 0 0 0,1 0-1 0 0,-1 0 1 0 0,0 0 0 0 0,0 0 0 0 0,0 1 0 0 0,0-1 0 0 0,0 0 0 0 0,0 0 0 0 0,0 1 0 0 0,-1-1 0 0 0,1 1 0 0 0,0-1 0 0 0,-2 0 0 0 0,-16-5 1269 0 0,17 6-1059 0 0,-1-1-55 0 0,0 1 0 0 0,-1 0 0 0 0,1 0 0 0 0,0 0 0 0 0,0 0 0 0 0,0 0 0 0 0,0 1 0 0 0,-6 1 1 0 0,3 0 62 0 0,2-1-220 0 0,1 0 1 0 0,-1 0 0 0 0,1 0 0 0 0,0 1 0 0 0,0-1 0 0 0,-1 1 0 0 0,1 0-1 0 0,0 0 1 0 0,1 0 0 0 0,-1 1 0 0 0,0-1 0 0 0,1 1 0 0 0,-1-1 0 0 0,1 1-1 0 0,0 0 1 0 0,0 0 0 0 0,0 0 0 0 0,0 0 0 0 0,0 0 0 0 0,1 1 0 0 0,-1-1-1 0 0,0 6 1 0 0,-2 4 328 0 0,0 1 0 0 0,1 0 0 0 0,1 0 0 0 0,-1 19 0 0 0,2-10 132 0 0,-1-4 20 0 0,1-1 1 0 0,1 0 0 0 0,2 19 0 0 0,-1-30-371 0 0,1 9 494 0 0,1 0-1 0 0,5 15 0 0 0,-7-27-569 0 0,0 0-1 0 0,0 0 1 0 0,1-1-1 0 0,0 1 1 0 0,0-1-1 0 0,0 0 1 0 0,0 1-1 0 0,0-1 1 0 0,1 0-1 0 0,-1 0 1 0 0,1 0-1 0 0,0-1 1 0 0,4 4-1 0 0,-5-4 257 0 0,1-2-69 0 0,2 0-322 0 0,0-1 0 0 0,-1 1 0 0 0,1-1 0 0 0,0 0 0 0 0,-1 0 0 0 0,1 0 1 0 0,-1 0-1 0 0,0-1 0 0 0,1 0 0 0 0,-1 0 0 0 0,0 0 0 0 0,0-1 0 0 0,0 1 0 0 0,0-1 1 0 0,0 0-1 0 0,-1 0 0 0 0,0 0 0 0 0,7-7 0 0 0,-3 1-15 0 0,0 0-1 0 0,0 0 1 0 0,-1-1 0 0 0,0 0 0 0 0,0 0-1 0 0,6-18 1 0 0,0-5-20 0 0,13-42-484 0 0,-12 36 196 0 0,-8 25 141 0 0,-1-1 1 0 0,4-15-1 0 0,-7 21 80 0 0,2-5-43 0 0,9-24 96 0 0,-12 36 201 0 0,1 4-90 0 0,4 17 32 0 0,-2-10 5 0 0,0 1 0 0 0,2 17-1 0 0,1 21 307 0 0,2 14 123 0 0,-2-26-295 0 0,0-3-92 0 0,-7-25-154 0 0,2-3 6 0 0,6 16-28 0 0,-3-1-3046 0 0,-2 11-6904 0 0,-2-29 9487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49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1279 2527 0 0,'2'-1'16'0'0,"0"0"0"0"0,0-1-1 0 0,0 0 1 0 0,0 1 0 0 0,0-1-1 0 0,0 0 1 0 0,-1 0 0 0 0,1 0-1 0 0,0 0 1 0 0,-1-1 0 0 0,0 1-1 0 0,0 0 1 0 0,1-1-1 0 0,0-2 1 0 0,1-5-24 0 0,-1 1 0 0 0,3-16 0 0 0,-3 11 21 0 0,21-106 1101 0 0,21-101 2243 0 0,11-64 219 0 0,-37 101-1396 0 0,-11 86-1195 0 0,-5 72-686 0 0,-1 0-1 0 0,-1 0 1 0 0,-2 0-1 0 0,0 1 1 0 0,-2-1-1 0 0,-1 1 1 0 0,-9-30-1 0 0,10 43-93 0 0,-3-9 466 0 0,6 21-623 0 0,1-1-1 0 0,-1 0 1 0 0,1 0 0 0 0,-1 0 0 0 0,0 0 0 0 0,0 1-1 0 0,1-1 1 0 0,-1 0 0 0 0,0 1 0 0 0,0-1-1 0 0,0 0 1 0 0,0 1 0 0 0,0-1 0 0 0,1 1 0 0 0,-1 0-1 0 0,-2-1 1 0 0,1 0 446 0 0,-1 3 122 0 0,2-1-557 0 0,-3 1 79 0 0,1 0-1 0 0,0 1 1 0 0,-1-1 0 0 0,1 1-1 0 0,0 0 1 0 0,1 0-1 0 0,-1 0 1 0 0,0 0 0 0 0,1 0-1 0 0,0 1 1 0 0,0-1-1 0 0,0 1 1 0 0,0 0 0 0 0,0-1-1 0 0,-1 6 1 0 0,-6 24 134 0 0,5-20-183 0 0,1 0 1 0 0,0 0-1 0 0,-2 19 0 0 0,5 142 406 0 0,3 4-166 0 0,3 0 258 0 0,6 72 922 0 0,19-62 34 0 0,-27-164-1294 0 0,4 16 519 0 0,21 59 0 0 0,-27-94-669 0 0,0-1 0 0 0,0 1 0 0 0,0-1 0 0 0,0 1 0 0 0,1-1 0 0 0,0 0 0 0 0,4 5 0 0 0,-6-8-58 0 0,0 0 0 0 0,1 1 0 0 0,-1-1 0 0 0,0 0 0 0 0,1 0 0 0 0,-1 0 0 0 0,1 0 0 0 0,-1-1 0 0 0,1 1 0 0 0,-1 0 0 0 0,1 0 0 0 0,0-1 0 0 0,-1 1 0 0 0,1-1 0 0 0,0 0 0 0 0,0 1 0 0 0,-1-1 0 0 0,1 0 0 0 0,0 0 0 0 0,0 0 0 0 0,-1 0 0 0 0,3-1 0 0 0,-3 1-26 0 0,-1-1 0 0 0,1 1 0 0 0,0 0 0 0 0,-1-1 1 0 0,1 1-1 0 0,-1-1 0 0 0,1 1 0 0 0,0-1 0 0 0,-1 1 0 0 0,1-1 1 0 0,-1 0-1 0 0,0 1 0 0 0,1-1 0 0 0,-1 0 0 0 0,1 1 0 0 0,-1-2 1 0 0,2-1 32 0 0,4-7 38 0 0,0 0 1 0 0,-1 0-1 0 0,0 0 0 0 0,0-1 0 0 0,-1 1 0 0 0,-1-1 0 0 0,0 0 0 0 0,1-12 0 0 0,-2 14-31 0 0,-1 0 1 0 0,0-1-1 0 0,-1-8 1 0 0,2-24 123 0 0,0 26-113 0 0,0-1 0 0 0,-1 0-1 0 0,-1-21 1 0 0,-1 22-346 0 0,1 0 1 0 0,4-23-1 0 0,-1 15-2600 0 0,2 1-3862 0 0,0 2-2437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4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3223 0 0,'3'1'240'0'0,"53"11"1024"0"0,-53-12-870 0 0,0 0-1 0 0,0 1 1 0 0,0 0-1 0 0,0 0 0 0 0,-1 0 1 0 0,1 0-1 0 0,2 1 1 0 0,9 4 588 0 0,-5-4-307 0 0,-1 1 0 0 0,0 1 0 0 0,1 0 0 0 0,-1 0 0 0 0,-1 0 0 0 0,1 1 0 0 0,-1 0 1 0 0,10 8-1 0 0,-17-12-619 0 0,1-1-1 0 0,-1 1 1 0 0,1 0 0 0 0,-1-1 0 0 0,1 1 0 0 0,-1 0 0 0 0,1 0 0 0 0,-1-1 0 0 0,0 1 0 0 0,0 0 0 0 0,1 0 0 0 0,-1 0 0 0 0,0 0 0 0 0,0-1 0 0 0,0 1-1 0 0,0 2 1 0 0,1 2 126 0 0,1-2-80 0 0,-1 1 0 0 0,0-1 0 0 0,0 1 0 0 0,0-1 1 0 0,-1 1-1 0 0,1-1 0 0 0,-1 1 0 0 0,1 0 0 0 0,-1-1 0 0 0,-1 1 1 0 0,1-1-1 0 0,0 1 0 0 0,-2 4 0 0 0,0 8 300 0 0,2-13-287 0 0,-1 1-1 0 0,1 0 0 0 0,-1 0 1 0 0,0 0-1 0 0,0-1 1 0 0,0 1-1 0 0,-1-1 1 0 0,-2 6-1 0 0,-31 55 1218 0 0,32-59-1218 0 0,-1 1 0 0 0,0 0 0 0 0,-1-1 0 0 0,1 0 0 0 0,-1 0 0 0 0,-7 5 0 0 0,-34 25 1012 0 0,40-32-923 0 0,0 1 0 0 0,1-2 0 0 0,-1 1-1 0 0,0 0 1 0 0,-1-1 0 0 0,1 0 0 0 0,-9 1 0 0 0,13-2 634 0 0,2-3-780 0 0,0 1 0 0 0,0 0 0 0 0,0 0 0 0 0,0 0 0 0 0,0 0-1 0 0,0 0 1 0 0,1 0 0 0 0,-1 0 0 0 0,0 0 0 0 0,1 0 0 0 0,-1 0 0 0 0,1 0 0 0 0,-1 0-1 0 0,1 1 1 0 0,0-1 0 0 0,-1 0 0 0 0,1 0 0 0 0,0 0 0 0 0,-1 1 0 0 0,1-1 0 0 0,0 0 0 0 0,0 1-1 0 0,1-2 1 0 0,0 0-73 0 0,16-12 425 0 0,1 1-1 0 0,0 0 0 0 0,0 2 0 0 0,1 0 1 0 0,29-11-1 0 0,-4 4 380 0 0,0-3 0 0 0,-2-1 1 0 0,81-55-1 0 0,-98 59-587 0 0,48-24-1 0 0,-28 22-9116 0 0,-22 11-997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7223 0 0,'38'46'1741'0'0,"59"94"-1"0"0,-49-68 2501 0 0,-18-26-1670 0 0,38 52 2783 0 0,-56-84-4119 0 0,17 17 1 0 0,-17-20-673 0 0,0 2 0 0 0,9 13 0 0 0,-12-13-282 0 0,1 0 1 0 0,0-1 0 0 0,1 0 0 0 0,1-1-1 0 0,-1 0 1 0 0,21 14 0 0 0,-16-14-185 0 0,7 3 26 0 0,-22-13-131 0 0,1-1 0 0 0,-1 1 0 0 0,1-1 0 0 0,-1 0 0 0 0,1 0 0 0 0,-1 0 0 0 0,1 0 0 0 0,-1 0 0 0 0,1 0 0 0 0,0 0 0 0 0,-1 0 0 0 0,1 0 0 0 0,-1-1 0 0 0,1 1 0 0 0,2-2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0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4487 0 0,'-1'13'67'0'0,"0"0"0"0"0,-2 0 0 0 0,1-1 0 0 0,-1 1 0 0 0,-1 0 0 0 0,-8 17 0 0 0,-6 21 266 0 0,4 0 1057 0 0,-10 36 3203 0 0,-42 98 0 0 0,23-89-1343 0 0,-68 173 3219 0 0,110-267-6606 0 0,-3 10 421 0 0,0 0 0 0 0,1 0 1 0 0,-3 23-1 0 0,5-32-419 0 0,1 1 0 0 0,0 0 0 0 0,1-1 0 0 0,-1 1 0 0 0,0 0 0 0 0,1-1 0 0 0,2 6 0 0 0,-3-6-384 0 0,1-1 1 0 0,0 0-1 0 0,1 0 1 0 0,-1 0-1 0 0,0 0 1 0 0,1 0-1 0 0,-1 0 1 0 0,1 0-1 0 0,-1-1 1 0 0,1 1-1 0 0,0 0 1 0 0,3 2-1 0 0,10 4-7541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0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2303 0 0,'5'0'167'0'0,"3"0"82"0"0,0 1 0 0 0,0 0 0 0 0,-1 0-1 0 0,1 0 1 0 0,0 1 0 0 0,0 0 0 0 0,9 4 0 0 0,-14-4-99 0 0,0-1 0 0 0,1 1 0 0 0,-1 0 0 0 0,0 0 0 0 0,0 0 0 0 0,0 0 1 0 0,0 0-1 0 0,-1 1 0 0 0,1-1 0 0 0,-1 1 0 0 0,1 0 0 0 0,-1 0 0 0 0,0 0 1 0 0,0 0-1 0 0,0 0 0 0 0,-1 0 0 0 0,1 0 0 0 0,-1 1 0 0 0,2 5 0 0 0,0 6 291 0 0,-1-1-1 0 0,-1 1 1 0 0,0-1-1 0 0,-1 1 1 0 0,0-1-1 0 0,-1 1 1 0 0,-1 0-1 0 0,-4 15 1 0 0,0-6 551 0 0,-1 0 1 0 0,-1-1-1 0 0,-1 1 0 0 0,-12 21 1 0 0,11-30 212 0 0,-18 25 1 0 0,12-19-64 0 0,15-19-492 0 0,-2 1 214 0 0,-1 4 4077 0 0,10-6-4805 0 0,-1-1 1 0 0,1 1-1 0 0,0-1 1 0 0,0 0 0 0 0,-1 0-1 0 0,1-1 1 0 0,0 0-1 0 0,0 0 1 0 0,-1 0-1 0 0,1 0 1 0 0,-1-1-1 0 0,9-4 1 0 0,-1 0 29 0 0,0-1 1 0 0,0 0 0 0 0,-1-1-1 0 0,13-9 1 0 0,-16 8-87 0 0,1 0 0 0 0,13-17 0 0 0,-12 12-71 0 0,-7 10 4 0 0,-1 0 0 0 0,0 0 0 0 0,0-1 0 0 0,0 1 0 0 0,-1-1 0 0 0,1 0 0 0 0,-1 0 0 0 0,0 0 0 0 0,1-9 1 0 0,1-15-2049 0 0,-4-3-5625 0 0,0 8-824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2039 0 0,'42'-52'168'0'0,"27"-30"1034"0"0,-36 44 831 0 0,-23 27-841 0 0,-1 0 0 0 0,22-19 0 0 0,-16 18-18 0 0,-10 7-499 0 0,0 1 1 0 0,1 0-1 0 0,-1 0 0 0 0,1 0 1 0 0,0 0-1 0 0,0 1 0 0 0,0 0 1 0 0,8-2-1 0 0,-11 4 654 0 0,1 2-57 0 0,1 0-1067 0 0,-1 0 0 0 0,0-1 1 0 0,0 2-1 0 0,0-1 0 0 0,0 0 0 0 0,0 1 0 0 0,-1 0 0 0 0,1 0 0 0 0,0 0 1 0 0,-1 0-1 0 0,1 1 0 0 0,-1-1 0 0 0,4 5 0 0 0,0 1 163 0 0,-1 0 0 0 0,0 0 0 0 0,-1 0 0 0 0,0 1 0 0 0,0 0 0 0 0,0 0 0 0 0,-1 1 0 0 0,3 12 0 0 0,0-4 281 0 0,1-2 0 0 0,16 29 0 0 0,-9-21-45 0 0,-11-16-384 0 0,1 0 1 0 0,1-1-1 0 0,0 0 1 0 0,0 0-1 0 0,0 0 0 0 0,1-1 1 0 0,0 1-1 0 0,0-2 1 0 0,14 10-1 0 0,-15-12-43 0 0,-1 0 0 0 0,1 0 0 0 0,0 0 0 0 0,0-1 0 0 0,0 0 0 0 0,1 0 0 0 0,-1 0 0 0 0,0-1 0 0 0,1 0 0 0 0,-1 0 0 0 0,1-1 0 0 0,-1 0-1 0 0,1 0 1 0 0,9-2 0 0 0,-8 0-163 0 0,0 0-1 0 0,-1 0 0 0 0,1-1 1 0 0,-1 0-1 0 0,1-1 0 0 0,-1 0 1 0 0,0 0-1 0 0,0 0 0 0 0,-1-1 0 0 0,0 0 1 0 0,1 0-1 0 0,-2-1 0 0 0,6-6 1 0 0,0-1 5 0 0,0 0 0 0 0,-2-1 1 0 0,1-1-1 0 0,-2 0 1 0 0,8-18-1 0 0,0 2-19 0 0,-10 20 0 0 0,0 1 0 0 0,5-15 0 0 0,-7 14 0 0 0,0 1 0 0 0,1 0 0 0 0,0 0 0 0 0,11-16 0 0 0,-5 4-1393 0 0,-10 19 699 0 0,-1 1 0 0 0,1-1 0 0 0,0 1 0 0 0,1 0 0 0 0,-1-1 0 0 0,0 1 0 0 0,1 0-1 0 0,-1 0 1 0 0,1 0 0 0 0,3-4 0 0 0,11-4-9502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1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6991 0 0,'4'-1'542'0'0,"64"-21"388"0"0,-22 3 2937 0 0,-35 15-3142 0 0,0 0-1 0 0,0 1 1 0 0,0 0 0 0 0,0 1 0 0 0,1 1-1 0 0,17-1 1 0 0,-26 2-678 0 0,0 0-1 0 0,0 0 0 0 0,-1 0 1 0 0,1 1-1 0 0,0-1 1 0 0,0 1-1 0 0,-1 0 0 0 0,1 0 1 0 0,0 0-1 0 0,-1 0 1 0 0,1 0-1 0 0,-1 0 0 0 0,0 1 1 0 0,4 2-1 0 0,-5-3-58 0 0,1 1-1 0 0,-1-1 1 0 0,1 1 0 0 0,-1-1-1 0 0,0 1 1 0 0,0 0 0 0 0,0 0-1 0 0,0-1 1 0 0,0 1 0 0 0,0 0-1 0 0,-1 0 1 0 0,1 0 0 0 0,0 0-1 0 0,-1 0 1 0 0,0 0 0 0 0,1 0-1 0 0,-1 0 1 0 0,0 2 0 0 0,1 20-410 0 0,0-18 55 0 0,-1 1 0 0 0,0-1 0 0 0,0 0-1 0 0,0 1 1 0 0,-1-1 0 0 0,-1 7 0 0 0,-22 52-5059 0 0,12-30 1306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2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1061 2847 0 0,'54'-68'1960'0'0,"64"-106"-1"0"0,-108 158-1670 0 0,22-41 834 0 0,4-7 284 0 0,-8 20 699 0 0,34-77 0 0 0,-13 23-23 0 0,-39 81-1337 0 0,1 0 0 0 0,1 0 0 0 0,19-20 1 0 0,-29 35-521 0 0,-1 0-29 0 0,1 0 1 0 0,0 0-1 0 0,0 0 0 0 0,-1 0 0 0 0,1 0 0 0 0,0 1 0 0 0,1-1 0 0 0,-1 1 0 0 0,0 0 0 0 0,0 0 0 0 0,4-2 1 0 0,-4 4-55 0 0,1 0 1 0 0,-1 1 0 0 0,0-1 0 0 0,0 1 0 0 0,1-1 0 0 0,-1 1 0 0 0,-1 0-1 0 0,1-1 1 0 0,0 1 0 0 0,0 0 0 0 0,0 0 0 0 0,1 4 0 0 0,-2-4-31 0 0,2 2 23 0 0,0 0 0 0 0,0 1-1 0 0,-1-1 1 0 0,0 1-1 0 0,0 0 1 0 0,0 0-1 0 0,-1 0 1 0 0,2 6-1 0 0,3 44 918 0 0,-1-10-412 0 0,-2-27-400 0 0,13 57 727 0 0,-13-66-853 0 0,0 0 1 0 0,0 0-1 0 0,1 0 0 0 0,0 0 1 0 0,11 15-1 0 0,-14-21-97 0 0,1-1 0 0 0,0 0 0 0 0,0 1 0 0 0,1-1 0 0 0,-1 0 0 0 0,0 0 0 0 0,1 0 0 0 0,-1 0 0 0 0,1-1 0 0 0,0 1 0 0 0,-1-1 0 0 0,1 1-1 0 0,0-1 1 0 0,0 0 0 0 0,0 0 0 0 0,0 0 0 0 0,3 0 0 0 0,-1-1 9 0 0,0 1 0 0 0,-1-1 0 0 0,1-1-1 0 0,0 1 1 0 0,-1-1 0 0 0,1 0 0 0 0,-1 0 0 0 0,1 0 0 0 0,-1 0-1 0 0,7-3 1 0 0,-1-1 28 0 0,0-1 0 0 0,0 1 0 0 0,-1-2 0 0 0,0 1 0 0 0,0-1-1 0 0,0-1 1 0 0,-1 1 0 0 0,12-16 0 0 0,-2-3 54 0 0,-2 0-1 0 0,-1-1 1 0 0,14-36-1 0 0,-18 40-37 0 0,51-144 462 0 0,-53 143-451 0 0,-2-3 89 0 0,0 1-1 0 0,-2-1 1 0 0,3-48 0 0 0,-8 72-145 0 0,0 0 0 0 0,0 1 0 0 0,0-1 0 0 0,-1 0 1 0 0,1 0-1 0 0,-1 0 0 0 0,1 0 0 0 0,-1 0 0 0 0,0 1 1 0 0,0-1-1 0 0,-1 0 0 0 0,1 1 0 0 0,0-1 0 0 0,-1 1 1 0 0,0-1-1 0 0,1 1 0 0 0,-1 0 0 0 0,0-1 0 0 0,0 1 1 0 0,0 0-1 0 0,-1 0 0 0 0,1 1 0 0 0,0-1 0 0 0,-1 0 1 0 0,1 1-1 0 0,-4-2 0 0 0,0 0 35 0 0,-1 1 0 0 0,0-1 0 0 0,1 1 0 0 0,-1 1 0 0 0,0-1 0 0 0,0 1 0 0 0,1 0 0 0 0,-1 1 0 0 0,-14 0 0 0 0,-21 5 1 0 0,1 3-1 0 0,0 1 1 0 0,-46 17 0 0 0,-4 0-29 0 0,90-26-36 0 0,-20 5-2191 0 0,18-5 1340 0 0,1 0 0 0 0,0 0 0 0 0,0 0 0 0 0,0 0 1 0 0,0 0-1 0 0,0-1 0 0 0,-4 0 0 0 0,-11-7-9342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49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55 8207 0 0,'2'0'631'0'0,"21"2"828"0"0,28-1 1 0 0,-11-3 5337 0 0,48-10 1 0 0,-36 1-3559 0 0,-10 6-1280 0 0,-34 5-1842 0 0,0-1 1 0 0,1 0-1 0 0,-1 0 1 0 0,0-1-1 0 0,13-5 1 0 0,21-8-2475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0.2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 6735 0 0,'0'0'720'0'0,"20"0"-720"0"0,1 2 0 0 0,-3 2 2592 0 0,4-8-1152 0 0,-1 4 16 0 0,-5-2-96 0 0,1-2-776 0 0,3 1 72 0 0,2-3-656 0 0,0 1 0 0 0,-1-1-4192 0 0,3-1-768 0 0</inkml:trace>
  <inkml:trace contextRef="#ctx0" brushRef="#br0" timeOffset="1">655 23 2015 0 0,'11'15'176'0'0,"-4"-1"-176"0"0,5-6 0 0 0,-1 1 0 0 0,0 0 2312 0 0,7-1-1032 0 0,-1-1 1184 0 0,3-3-1960 0 0,-1-2 168 0 0,-1 3-560 0 0,0-5-16 0 0,-5 0-2656 0 0,-11 9-528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5327 0 0,'9'30'952'0'0,"-2"1"-1"0"0,8 57 0 0 0,-14-77-42 0 0,3 25 1681 0 0,1 12 2235 0 0,-4-46-4365 0 0,-1-1 1 0 0,1 0 0 0 0,-1 0 0 0 0,1 0-1 0 0,-1 1 1 0 0,1-1 0 0 0,-1 0-1 0 0,1 0 1 0 0,0 0 0 0 0,0 0 0 0 0,0 0-1 0 0,0 0 1 0 0,-1 0 0 0 0,1-1 0 0 0,0 1-1 0 0,0 0 1 0 0,3 1 0 0 0,-1-5 871 0 0,8-9-601 0 0,1-2 1 0 0,-1 0 0 0 0,16-27-1 0 0,-10 14-293 0 0,24-45 446 0 0,-28 47-342 0 0,23-35 1 0 0,-19 34-169 0 0,-12 18-246 0 0,0 1 1 0 0,0-1-1 0 0,1 1 1 0 0,7-8-1 0 0,1 1 149 0 0,0 3-264 0 0,-8 10-14 0 0,-2 1 0 0 0,19-2 16 0 0,-15 5-33 0 0,-4-1-48 0 0,-2-2-296 0 0,1 0-128 0 0,-2 0 501 0 0,15-2-2046 0 0,5-2-5140 0 0,1-5-2569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0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1 161 5839 0 0,'20'3'666'0'0,"1"0"0"0"0,0-1 0 0 0,24-1-1 0 0,25-7 3120 0 0,35-18 931 0 0,-35 2-4532 0 0,-8 5-539 0 0,-36 12-3940 0 0,-5 2-1083 0 0</inkml:trace>
  <inkml:trace contextRef="#ctx0" brushRef="#br0" timeOffset="1">1058 2 6735 0 0,'0'0'600'0'0,"22"0"-480"0"0,-2 0-120 0 0,2-2 0 0 0,-5 2 1224 0 0,-2 4 224 0 0,3 2 48 0 0,2-5 8 0 0,-3 1-720 0 0,-2 2-144 0 0,3 0-24 0 0,3-6-4584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1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2071 0 0,'5'1'154'0'0,"11"0"266"0"0,1 2 0 0 0,23 6 0 0 0,10 8 5506 0 0,33 15 1077 0 0,-67-25-5924 0 0,1 0-1 0 0,-1-1 1 0 0,1 0-1 0 0,24 3 1 0 0,-28-7-937 0 0,-1 0 0 0 0,1-2 0 0 0,0 1 0 0 0,0-2 0 0 0,0 0 0 0 0,23-4-1 0 0,5-5-1932 0 0,-18 5-3601 0 0</inkml:trace>
  <inkml:trace contextRef="#ctx0" brushRef="#br0" timeOffset="1">960 37 4143 0 0,'0'0'368'0'0,"22"6"-296"0"0,0 1-72 0 0,0-1 0 0 0,0-3 1544 0 0,0 3 296 0 0,2-2 56 0 0,-1-1 16 0 0,-3-5-568 0 0,0 4-104 0 0,0-2-24 0 0,3-2 432 0 0,4-1-1360 0 0,1 3-32 0 0,-2-2-4960 0 0,-2 0-992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1.4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61 3311 0 0,'34'-2'874'0'0,"67"5"0"0"0,-50 1 605 0 0,66 4 430 0 0,-5 0 1874 0 0,-9-3-490 0 0,-75-2-2377 0 0,-21-3-748 0 0,0 1 0 0 0,0-1 0 0 0,8 0 0 0 0,19-1 390 0 0,-23 1-484 0 0,-1-1 0 0 0,1 0 1 0 0,11-2-1 0 0,-5-1-9 0 0,15-3-1365 0 0,37-11-3929 0 0,-42 12 262 0 0</inkml:trace>
  <inkml:trace contextRef="#ctx0" brushRef="#br0" timeOffset="1">1366 0 2015 0 0,'0'0'176'0'0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1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2503 0 0,'3'0'187'0'0,"46"0"939"0"0,30 0 6221 0 0,-53 2-5188 0 0,5-2-799 0 0,1-5-1384 0 0,-3-5-4451 0 0,-14 3 83 0 0</inkml:trace>
  <inkml:trace contextRef="#ctx0" brushRef="#br0" timeOffset="1">442 52 1951 0 0,'3'0'147'0'0,"43"4"93"0"0,-29-2 1119 0 0,28 0 1 0 0,41-2 3358 0 0,11 3 266 0 0,-65-3-3443 0 0,0-1 323 0 0,36-5-1 0 0,-47 3-744 0 0,1 1 0 0 0,0 1 0 0 0,40 4 0 0 0,-54-3-840 0 0,1 0 0 0 0,-1-1-1 0 0,1 0 1 0 0,9-3 0 0 0,4-1-16 0 0,27-1 132 0 0,98-11 364 0 0,-115 17-695 0 0,-24 1-160 0 0,0-1 0 0 0,-1 0 0 0 0,1-1 0 0 0,0 0 0 0 0,8-1 0 0 0,-3-1-1659 0 0,1 1 1 0 0,20-1-1 0 0,9-1-7972 0 0,-28 0 4555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2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4031 0 0,'3'0'306'0'0,"12"1"-186"0"0,-1 0 190 0 0,0 0 0 0 0,15 5 0 0 0,11 1 2085 0 0,-29-5-1313 0 0,-1 0 1 0 0,1 0-1 0 0,18 7 0 0 0,-24-7-837 0 0,0-1-1 0 0,0 0 1 0 0,0 0-1 0 0,0-1 0 0 0,0 1 1 0 0,0-1-1 0 0,0 0 1 0 0,0 0-1 0 0,1-1 0 0 0,-1 1 1 0 0,0-1-1 0 0,6-2 1 0 0,15 1 157 0 0,-12 2-311 0 0,69-5 314 0 0,-74 4-402 0 0,0 1 1 0 0,1 0-1 0 0,12 1 0 0 0,15 0-4 0 0,75-8 12 0 0,-98 6 7 0 0,-1 2 0 0 0,16 1 0 0 0,-17-1 0 0 0,0 0-1 0 0,24-1 1 0 0,-15-3-17 0 0,0 2 1 0 0,-1 0 0 0 0,1 2 0 0 0,0 0-1 0 0,30 6 1 0 0,18 6-3 0 0,34 8 250 0 0,-57-11-155 0 0,1-2-1 0 0,90 5 1 0 0,-55-7 55 0 0,-29-3-108 0 0,64-6 1 0 0,-64 0 5 0 0,67 5 1 0 0,-78 0-157 0 0,0-2 0 0 0,65-9 0 0 0,30 0-724 0 0,33 3 609 0 0,-50 2 229 0 0,10 0-22 0 0,-99 4 120 0 0,-1 2 0 0 0,39 8-1 0 0,93 19 1177 0 0,-117-23-516 0 0,0-1 0 0 0,0-3 0 0 0,1-2 1 0 0,50-6-1 0 0,-81 4-558 0 0,6 1 407 0 0,0-1 0 0 0,0-1 0 0 0,0-1 0 0 0,30-10 0 0 0,-50 13-612 0 0,0 1-25 0 0,-1 0 0 0 0,1 0 0 0 0,-1 0-1 0 0,1-1 1 0 0,-1 1 0 0 0,1 0 0 0 0,-1-1 0 0 0,0 1-1 0 0,1 0 1 0 0,-1-1 0 0 0,1 1 0 0 0,-1 0 0 0 0,0-1 0 0 0,1 1-1 0 0,-1 0 1 0 0,0-1 0 0 0,0 1 0 0 0,1-1 0 0 0,-1 1-1 0 0,0-1 1 0 0,0 1 0 0 0,0-1 0 0 0,0 1 0 0 0,1-1-1 0 0,-1 1 1 0 0,0-2 0 0 0,1-6-1545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3.6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8407 0 0,'0'0'646'0'0,"3"2"-421"0"0,85 65 13340 0 0,3 2-5979 0 0,-37-26-5637 0 0,56 55-1583 0 0,-37-29-343 0 0,112 78-23 0 0,-100-95 0 0 0,-74-45 0 0 0,-5-4 0 0 0,11 0 0 0 0,0-1 0 0 0,-17-2 0 0 0,0 0 0 0 0,1 0 0 0 0,-1 0 0 0 0,0 0 0 0 0,1 0 0 0 0,-1-1 0 0 0,0 1 0 0 0,1 0 0 0 0,-1 0 0 0 0,0 0 0 0 0,0 0 0 0 0,1-1 0 0 0,-1 1 0 0 0,0 0 0 0 0,0 0 0 0 0,1 0 0 0 0,-1-1 0 0 0,0 1 0 0 0,0 0 0 0 0,0 0 0 0 0,1-1 0 0 0,-1 1 0 0 0,0 0 0 0 0,0-1 0 0 0,0 1 0 0 0,0 0 0 0 0,0-1 0 0 0,0 1 0 0 0,0 0 0 0 0,0-1 0 0 0,0 1 0 0 0,0 0 0 0 0,0-1 0 0 0,0 1 0 0 0,0 0 0 0 0,0 0 0 0 0,0-1 0 0 0,0 1 0 0 0,0 0 0 0 0,0-1 0 0 0,0 1 0 0 0,0 0 0 0 0,-1-1 0 0 0,-1-10-17 0 0,-15-17-1084 0 0,3 9-6261 0 0,14 18 6675 0 0,-16-19-9450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4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7423 0 0,'0'0'575'0'0,"-1"3"-59"0"0,-8 21 3397 0 0,9-18-1570 0 0,2 1-1376 0 0,0-1 1 0 0,-1 1-1 0 0,1 12 0 0 0,-1-10-85 0 0,0 0 0 0 0,0 0-1 0 0,5 12 1 0 0,-3-9 43 0 0,-1-1 1 0 0,3 23 0 0 0,-3-22-186 0 0,-1 0 0 0 0,1 0 0 0 0,7 18 0 0 0,-4-13 302 0 0,5 27 0 0 0,-8-30-595 0 0,2 0-1 0 0,-1 1 1 0 0,9 18 0 0 0,0-3-72 0 0,7 34 0 0 0,5 11-132 0 0,24 57-243 0 0,-28-50 0 0 0,-12-28 0 0 0,-5-34 0 0 0,6 21 0 0 0,-8-36 0 0 0,3 16 0 0 0,-5-15 0 0 0,0-2 0 0 0,-2 4 0 0 0,0-7 0 0 0,0-11 0 0 0,-7-41-2282 0 0,2-31-6717 0 0,8 50-264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7.5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2415 0 0,'-31'12'180'0'0,"56"5"610"0"0,-9-8 428 0 0,105 80 8003 0 0,12 9-3480 0 0,91 68-660 0 0,-179-128-3644 0 0,63 70 1 0 0,23 20 1112 0 0,-127-125-2465 0 0,0 0 1 0 0,-1 0-1 0 0,1 0 0 0 0,-1 1 0 0 0,0-1 0 0 0,0 1 1 0 0,0 0-1 0 0,0 0 0 0 0,0 0 0 0 0,-1 0 1 0 0,0 0-1 0 0,0 1 0 0 0,2 6 0 0 0,-4-10-63 0 0,0 0 0 0 0,1 0 0 0 0,-1 0 0 0 0,0 0 0 0 0,1 0 0 0 0,-1 0 0 0 0,1 0-1 0 0,-1 0 1 0 0,1-1 0 0 0,-1 1 0 0 0,1 0 0 0 0,0 0 0 0 0,-1 0 0 0 0,1 0 0 0 0,0-1 0 0 0,0 1-1 0 0,-1 0 1 0 0,1-1 0 0 0,0 1 0 0 0,0 0 0 0 0,0-1 0 0 0,0 1 0 0 0,0-1 0 0 0,0 0 0 0 0,0 1-1 0 0,1-1 1 0 0,3 2 94 0 0,1-2 22 0 0,-5-1-123 0 0,0 1-14 0 0,-1 0-1 0 0,1-1 0 0 0,-1 1 1 0 0,0 0-1 0 0,1 0 0 0 0,-1-1 0 0 0,0 1 1 0 0,1 0-1 0 0,-1 0 0 0 0,0-1 1 0 0,1 1-1 0 0,-1 0 0 0 0,0-1 1 0 0,0 1-1 0 0,1-1 0 0 0,-1 1 0 0 0,0 0 1 0 0,0-1-1 0 0,0 1 0 0 0,0-1 1 0 0,1 1-1 0 0,-1-1 0 0 0,0 1 1 0 0,0 0-1 0 0,0-1 0 0 0,0 1 1 0 0,0-1-1 0 0,0 1 0 0 0,0-1 0 0 0,0 1 1 0 0,0-1-1 0 0,0 1 0 0 0,-1 0 1 0 0,1-1-1 0 0,0 0 0 0 0,0 1 0 0 0,-2-6-96 0 0,1 0-1 0 0,-1 0 1 0 0,0 1 0 0 0,-1-1-1 0 0,1 1 1 0 0,-1 0 0 0 0,0-1-1 0 0,0 1 1 0 0,-1 0 0 0 0,1 1-1 0 0,-7-7 1 0 0,-11-18-1175 0 0,-10-17-2969 0 0,1 2-3629 0 0,12 13 221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7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3079 0 0,'1'2'227'0'0,"10"18"1338"0"0,14 35-1 0 0,0 1 2191 0 0,65 153 4903 0 0,-58-113-5391 0 0,29 135 0 0 0,-12-41 767 0 0,-26-108-2132 0 0,2-3-617 0 0,-23-65-1125 0 0,-1-15-160 0 0,0 0 1 0 0,0 0-1 0 0,0 0 0 0 0,0-1 0 0 0,0 1 1 0 0,0-1-1 0 0,0 1 0 0 0,-1-1 0 0 0,1 1 1 0 0,-1-1-1 0 0,1 1 0 0 0,-1-1 0 0 0,1 1 1 0 0,-1-1-1 0 0,0 0 0 0 0,0-2 1 0 0,0-2-2 0 0,1-21-2215 0 0,0 1-4596 0 0,3 0-3384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8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0 613 4975 0 0,'0'0'388'0'0,"5"-3"-254"0"0,56-35 595 0 0,15-3 3550 0 0,86-29 196 0 0,101-16-598 0 0,-157 58-3120 0 0,233-52 2184 0 0,-249 67-2036 0 0,150 0 0 0 0,-31 2 225 0 0,386-39 2670 0 0,-277 28-2352 0 0,3 3-484 0 0,36-3-376 0 0,263-6-225 0 0,7 45-254 0 0,-10 16-109 0 0,-180-9 0 0 0,-242-19 0 0 0,-88-3 0 0 0,176-8 0 0 0,-221 0 0 0 0,-1-3 0 0 0,-1-2 0 0 0,1-4 0 0 0,71-26 0 0 0,-115 35-88 0 0,0-2-1 0 0,-1 1 1 0 0,22-15 0 0 0,-37 21-294 0 0,0 0 1 0 0,-1 1 0 0 0,1-1 0 0 0,0 1 0 0 0,-1-1 0 0 0,1 0-1 0 0,-1 1 1 0 0,1-1 0 0 0,-1 0 0 0 0,1 0 0 0 0,-1 0 0 0 0,0 1-1 0 0,1-1 1 0 0,-1 0 0 0 0,0 0 0 0 0,1-1 0 0 0,0-3-2235 0 0,8-15-7407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1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0 335 6127 0 0,'70'-35'546'0'0,"5"-3"1619"0"0,45-46 7052 0 0,-99 71-7460 0 0,-1 0 0 0 0,0-2 0 0 0,27-27 0 0 0,53-47 4887 0 0,-99 87-5916 0 0,-2 1-672 0 0,-1 1-174 0 0,0-1-1 0 0,0 1 1 0 0,0-1 0 0 0,0 1-1 0 0,0 0 1 0 0,1 0 0 0 0,-1 0-1 0 0,0 0 1 0 0,0 0 0 0 0,0 0-1 0 0,0 0 1 0 0,0 0 0 0 0,0 1-1 0 0,0-1 1 0 0,1 1 0 0 0,-1 0-1 0 0,0-1 1 0 0,0 1 0 0 0,-1 1-1 0 0,-7 4-1200 0 0,0 0-1 0 0,-10 9 0 0 0,4-4-1366 0 0,-4 4-3491 0 0,0 3-1346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9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1 5007 0 0,'-1'9'164'0'0,"-2"0"-1"0"0,1 0 0 0 0,-5 9 0 0 0,-4 14 974 0 0,-26 148 6008 0 0,31-158-6104 0 0,4-17-589 0 0,1-1-1 0 0,0 1 0 0 0,-1 0 1 0 0,2-1-1 0 0,-2 8 0 0 0,3-6 7 0 0,-2-1 0 0 0,1 1 0 0 0,0 0 0 0 0,-1 0 0 0 0,-2 6 0 0 0,3-13 435 0 0,0 0-834 0 0,1 0-1 0 0,-1 0 0 0 0,0 0 1 0 0,0 1-1 0 0,0-1 0 0 0,1 0 1 0 0,-1 1-1 0 0,0-1 1 0 0,1 0-1 0 0,-1 0 0 0 0,0 1 1 0 0,1-1-1 0 0,0 0 1 0 0,0 0-58 0 0,0 0 1 0 0,0 1 0 0 0,0-1-1 0 0,0 1 1 0 0,0 0 0 0 0,0-1-1 0 0,0 1 1 0 0,0 0 0 0 0,0-1-1 0 0,0 1 1 0 0,0 0 0 0 0,0 0-1 0 0,0 0 1 0 0,0 0 0 0 0,0 0-1 0 0,0 0 1 0 0,0 0 0 0 0,0 0 0 0 0,2 1-1 0 0,6 1 145 0 0,-1 0 0 0 0,0 0 0 0 0,1 1 0 0 0,-1 0 1 0 0,-1 1-1 0 0,1 0 0 0 0,0 0 0 0 0,-1 0 0 0 0,0 1 0 0 0,0 0 0 0 0,0 1 0 0 0,-1 0 0 0 0,0 0 0 0 0,0 0 0 0 0,10 13 0 0 0,-1 5 351 0 0,-5-11-27 0 0,-1 1-1 0 0,-1 0 1 0 0,12 27 0 0 0,-9-9 467 0 0,-2 1 1 0 0,-1 0-1 0 0,-1 1 0 0 0,2 42 0 0 0,-7-28-345 0 0,-6 68 1 0 0,4-114-593 0 0,-1 4 0 0 0,1-7 0 0 0,0 1 0 0 0,0 0 0 0 0,0 0 0 0 0,0-1 0 0 0,1 1 0 0 0,-1 0 0 0 0,0 0 0 0 0,0 0 0 0 0,0-1 0 0 0,0 1 0 0 0,0 0 0 0 0,0 0 0 0 0,0 0 0 0 0,0-1 0 0 0,0 1 0 0 0,0 0 0 0 0,0 0 0 0 0,0 0 0 0 0,-1-1 0 0 0,1 1 0 0 0,0 0 0 0 0,0 0 0 0 0,0 0 0 0 0,0 0 0 0 0,0-1 0 0 0,0 1 0 0 0,0 0 0 0 0,0 0 0 0 0,-1 0 0 0 0,1 0 0 0 0,0 0 0 0 0,0-1 0 0 0,0 1 0 0 0,0 0 0 0 0,0 0 0 0 0,-1 0 0 0 0,1 0 0 0 0,0 0 0 0 0,0 0 0 0 0,0 0 0 0 0,-1 0 0 0 0,1 0 0 0 0,0 0 0 0 0,0 0 0 0 0,0-1 0 0 0,-1 1 0 0 0,1 0 0 0 0,0 0 0 0 0,0 0 0 0 0,0 0 0 0 0,-1 1 0 0 0,1-1 0 0 0,0 0 0 0 0,0 0 0 0 0,-1 0-6 0 0,1 0-1 0 0,0 0 1 0 0,0 0-1 0 0,0 0 1 0 0,0 0 0 0 0,-1 0-1 0 0,1 0 1 0 0,0 0 0 0 0,0 0-1 0 0,0 0 1 0 0,0 0-1 0 0,0 0 1 0 0,-1 0 0 0 0,1 0-1 0 0,0 0 1 0 0,0 0 0 0 0,0-1-1 0 0,0 1 1 0 0,-1 0-1 0 0,1 0 1 0 0,0 0 0 0 0,0 0-1 0 0,0 0 1 0 0,0 0 0 0 0,0 0-1 0 0,0 0 1 0 0,0-1-1 0 0,-1 1 1 0 0,1 0 0 0 0,0 0-1 0 0,0 0 1 0 0,0 0 0 0 0,0 0-1 0 0,0-1 1 0 0,0 1-1 0 0,0 0 1 0 0,0 0 0 0 0,0 0-1 0 0,0-1 1 0 0,-3-6-827 0 0,3 7 664 0 0,-3-8-477 0 0,1 1 0 0 0,0-1 1 0 0,0 0-1 0 0,1 0 0 0 0,0-11 1 0 0,-4-23-2804 0 0,-1 16 133 0 0,1 2-2262 0 0,-14-42-1 0 0,12 54 3854 0 0,3 11-197 0 0,1-1 425 0 0,-2-9 961 0 0,2 1 496 0 0,0-1-1 0 0,1 0 0 0 0,0 1 1 0 0,1-1-1 0 0,0 0 1 0 0,1 0-1 0 0,0 1 0 0 0,3-18 1 0 0,-2 19 177 0 0,0 1-1 0 0,1-1 1 0 0,0 1 0 0 0,0 0 0 0 0,1 0-1 0 0,0 0 1 0 0,1 0 0 0 0,0 0 0 0 0,0 1 0 0 0,0 0-1 0 0,10-12 1 0 0,19-29 1112 0 0,-28 42-663 0 0,0 1-1 0 0,0 0 0 0 0,0 0 1 0 0,1 1-1 0 0,7-5 0 0 0,-12 9-442 0 0,-1-1-1 0 0,1 1 0 0 0,0 0 0 0 0,0-1 1 0 0,0 1-1 0 0,0 0 0 0 0,-1 0 1 0 0,1 0-1 0 0,0 0 0 0 0,0 0 0 0 0,0 0 1 0 0,0 0-1 0 0,0 0 0 0 0,0 0 0 0 0,0 0 1 0 0,-1 0-1 0 0,1 1 0 0 0,0-1 0 0 0,0 0 1 0 0,0 0-1 0 0,1 1 0 0 0,18 13 4435 0 0,-16-12-3908 0 0,-1 1-246 0 0,1 0 0 0 0,-1 0-1 0 0,0 0 1 0 0,-1 0 0 0 0,1 1 0 0 0,0-1 0 0 0,-1 1-1 0 0,0-1 1 0 0,0 1 0 0 0,0 0 0 0 0,0 0-1 0 0,-1 0 1 0 0,1 0 0 0 0,0 5 0 0 0,1 6 413 0 0,-1 1 0 0 0,1 24 0 0 0,-3-30-623 0 0,1 2 165 0 0,0 1-45 0 0,0 0-1 0 0,-1 1 1 0 0,0-1-1 0 0,-1 0 1 0 0,-1 0-1 0 0,0 0 1 0 0,-7 23-1 0 0,9-36-291 0 0,-5 8 28 0 0,2-7 3 0 0,2-6 69 0 0,1-30-216 0 0,-1 23-1224 0 0,-2 9 976 0 0,1 2-36 0 0,-8-21-8595 0 0,4 7 380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0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 7687 0 0,'1'-3'590'0'0,"24"-35"18"0"0,-25 38-579 0 0,0 0 0 0 0,0 0 0 0 0,0 0 0 0 0,0 0 0 0 0,0 1 0 0 0,0-1 0 0 0,0 0 0 0 0,0 0 1 0 0,0 0-1 0 0,0 0 0 0 0,0 0 0 0 0,0 0 0 0 0,0 0 0 0 0,0 0 0 0 0,0 0 0 0 0,0 0 0 0 0,0 0 0 0 0,0 0 1 0 0,0 0-1 0 0,0 0 0 0 0,1 0 0 0 0,-1 0 0 0 0,0 0 0 0 0,0 0 0 0 0,0 0 0 0 0,0 1 0 0 0,0-1 0 0 0,0 0 1 0 0,0 0-1 0 0,0 0 0 0 0,0 0 0 0 0,0 0 0 0 0,0 0 0 0 0,0 0 0 0 0,0 0 0 0 0,1 0 0 0 0,-1 0 0 0 0,0 0 1 0 0,0 0-1 0 0,0 0 0 0 0,0 0 0 0 0,0 0 0 0 0,0-1 0 0 0,0 1 0 0 0,0 0 0 0 0,0 0 0 0 0,0 0 0 0 0,0 0 0 0 0,0 0 1 0 0,0 0-1 0 0,0 0 0 0 0,0 0 0 0 0,1 0 0 0 0,-1 0 0 0 0,0 0 0 0 0,0 0 0 0 0,0 0 0 0 0,0 0 0 0 0,0 0 1 0 0,0 0-1 0 0,0 0 0 0 0,0 0 0 0 0,0 0 0 0 0,0-1 0 0 0,0 1 0 0 0,0 0 0 0 0,0 0 0 0 0,0 1 74 0 0,0-1 0 0 0,0 0 0 0 0,1 1 0 0 0,-1-1 0 0 0,0 0 0 0 0,0 0 0 0 0,0 1 0 0 0,1-1 1 0 0,-1 0-1 0 0,0 0 0 0 0,1 1 0 0 0,-1-1 0 0 0,0 0 0 0 0,0 0 0 0 0,1 1 0 0 0,-1-1 0 0 0,0 0 0 0 0,1 0 0 0 0,-1 0 0 0 0,1 0 0 0 0,-1 0 0 0 0,0 0 0 0 0,1 0 0 0 0,-1 1 0 0 0,0-1 0 0 0,1 0 0 0 0,0 0 0 0 0,8-7 3261 0 0,-3 0-1589 0 0,-4 7-883 0 0,-2 8-216 0 0,1 27 451 0 0,-1-35-1111 0 0,0 0 0 0 0,0 0 1 0 0,0 1-1 0 0,0-1 0 0 0,0 0 0 0 0,0 0 0 0 0,0 0 1 0 0,0 0-1 0 0,0 1 0 0 0,0-1 0 0 0,0 0 1 0 0,0 0-1 0 0,0 0 0 0 0,1 0 0 0 0,-1 0 1 0 0,0 0-1 0 0,0 1 0 0 0,0-1 0 0 0,0 0 0 0 0,0 0 1 0 0,0 0-1 0 0,0 0 0 0 0,0 0 0 0 0,0 0 1 0 0,1 0-1 0 0,-1 1 0 0 0,0-1 0 0 0,0 0 1 0 0,0 0-1 0 0,0 0 0 0 0,0 0 0 0 0,0 0 0 0 0,1 0 1 0 0,-1 0-1 0 0,0 0 0 0 0,0 0 0 0 0,0 0 1 0 0,0 0-1 0 0,0 0 0 0 0,1 0 0 0 0,-1 0 1 0 0,0 0-1 0 0,0 0 0 0 0,0 0 0 0 0,0 0 1 0 0,0 0-1 0 0,1 0 0 0 0,5-5 782 0 0,-3 3-365 0 0,4-12 1566 0 0,1 8-1286 0 0,-5 9-399 0 0,-2 17-666 0 0,-2-10-140 0 0</inkml:trace>
  <inkml:trace contextRef="#ctx0" brushRef="#br0" timeOffset="1">215 370 2815 0 0,'54'96'1120'0'0,"20"53"8075"0"0,-22-31-603 0 0,0 17-2668 0 0,-52-135-5919 0 0,3 6 277 0 0,0-14-49 0 0,4-48 12 0 0,-7 56-241 0 0,0-1-1 0 0,0 1 1 0 0,0-1 0 0 0,0 1 0 0 0,0-1-1 0 0,0 1 1 0 0,0-1 0 0 0,1 1-1 0 0,-1-1 1 0 0,0 1 0 0 0,0-1-1 0 0,0 1 1 0 0,1-1 0 0 0,-1 1 0 0 0,0 0-1 0 0,0-1 1 0 0,1 1 0 0 0,-1-1-1 0 0,0 1 1 0 0,1-1 0 0 0,3 5 68 0 0,-1-2 6 0 0,-2-7-227 0 0,0 0 0 0 0,0 0 0 0 0,-1 0 0 0 0,1-7 0 0 0,-1-1-2322 0 0,0 0-3291 0 0,-2-1-2708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0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0 428 4975 0 0,'0'0'388'0'0,"2"-2"-254"0"0,166-148 21556 0 0,-122 113-18863 0 0,4-4-898 0 0,-7 4-1554 0 0,-30 26-263 0 0,1 0 0 0 0,-2-1 1 0 0,14-16-1 0 0,-16 15-112 0 0,1 1 0 0 0,17-16 0 0 0,10-8 0 0 0,-37 34 60 0 0,10-5-484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1.6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0 7079 0 0,'3'90'987'0'0,"0"2"3969"0"0,-6 52 3208 0 0,0-76-5080 0 0,-15 79 0 0 0,-2-31-987 0 0,-28 136 891 0 0,39-225-2744 0 0,9-27-243 0 0,0 0 0 0 0,0 0 0 0 0,0 0 0 0 0,0-1 0 0 0,0 1 0 0 0,0 0 0 0 0,0 0 1 0 0,0 0-1 0 0,0 0 0 0 0,0 0 0 0 0,0 0 0 0 0,0 0 0 0 0,0 0 0 0 0,0 0 0 0 0,0 0 0 0 0,0 0 0 0 0,0 0 0 0 0,0 0 0 0 0,0 0 0 0 0,0 0 0 0 0,0 0 0 0 0,0 0 0 0 0,-1 0 1 0 0,1 0-1 0 0,0 0 0 0 0,0 0 0 0 0,0 0 0 0 0,0 0 0 0 0,0 0 0 0 0,0 0 0 0 0,0 0 0 0 0,0 0 0 0 0,0 0 0 0 0,0 0 0 0 0,0 0 0 0 0,0 0 0 0 0,0 0 0 0 0,0 0 1 0 0,0 0-1 0 0,0 0 0 0 0,-1 0 0 0 0,1 0 0 0 0,0 0 0 0 0,0 0 0 0 0,0 0 0 0 0,0 0 0 0 0,0 0 0 0 0,0 0 0 0 0,0 0 0 0 0,0 0 0 0 0,0 0 0 0 0,0 0 0 0 0,0 0 0 0 0,0 0 1 0 0,0 0-1 0 0,0 0 0 0 0,0 0 0 0 0,0 1 0 0 0,0-17 20 0 0,2-28-332 0 0,-1 9-1095 0 0,11-65 0 0 0,-10 91 1248 0 0,0 0 0 0 0,1 0 0 0 0,0 0 0 0 0,0 0 1 0 0,1 1-1 0 0,0-1 0 0 0,0 1 0 0 0,1 0 1 0 0,0 1-1 0 0,1-1 0 0 0,-1 1 0 0 0,9-8 0 0 0,-12 13 170 0 0,1-1-1 0 0,-1 1 0 0 0,1 0 1 0 0,-1 1-1 0 0,1-1 0 0 0,0 0 0 0 0,-1 1 1 0 0,1-1-1 0 0,0 1 0 0 0,0 0 1 0 0,0 0-1 0 0,0 0 0 0 0,1 0 1 0 0,-1 1-1 0 0,0-1 0 0 0,0 1 0 0 0,0 0 1 0 0,0 0-1 0 0,1 0 0 0 0,-1 0 1 0 0,0 0-1 0 0,0 1 0 0 0,0 0 1 0 0,0-1-1 0 0,0 1 0 0 0,0 0 0 0 0,0 1 1 0 0,0-1-1 0 0,0 0 0 0 0,0 1 1 0 0,0 0-1 0 0,-1-1 0 0 0,1 1 1 0 0,-1 0-1 0 0,4 4 0 0 0,-1-1 269 0 0,-1-1 0 0 0,0 1 0 0 0,0 0 0 0 0,0 0 0 0 0,-1 0 0 0 0,0 1 0 0 0,0-1 0 0 0,4 12 0 0 0,1 8 653 0 0,-3-10-472 0 0,6 28 0 0 0,6 27-68 0 0,-17-70-393 0 0,0 0-1 0 0,0 0 1 0 0,0 0-1 0 0,0 0 1 0 0,0 0 0 0 0,0-1-1 0 0,0 1 1 0 0,0 0-1 0 0,0 0 1 0 0,0 0 0 0 0,1 0-1 0 0,-1 0 1 0 0,0 0-1 0 0,0 0 1 0 0,0 0 0 0 0,0 0-1 0 0,0 0 1 0 0,0 0-1 0 0,0 1 1 0 0,0-1 0 0 0,0 0-1 0 0,0 0 1 0 0,0 0-1 0 0,0 0 1 0 0,0 0 0 0 0,0 0-1 0 0,0 0 1 0 0,0 0-1 0 0,0 0 1 0 0,0 0 0 0 0,1 0-1 0 0,-1 0 1 0 0,0 0-1 0 0,0 0 1 0 0,0 0 0 0 0,0 0-1 0 0,0 0 1 0 0,0 0-1 0 0,0 0 1 0 0,0 0 0 0 0,0 0-1 0 0,0 0 1 0 0,0 0-1 0 0,0 0 1 0 0,0 1-1 0 0,0-1 1 0 0,0 0 0 0 0,0 0-1 0 0,0 0 1 0 0,0 0-1 0 0,0 0 1 0 0,1-8-49 0 0,1-13-56 0 0,-4 3-710 0 0,0-1-1 0 0,-1 1 1 0 0,-1 0-1 0 0,-6-18 1 0 0,-32-68-4074 0 0,38 95 4637 0 0,-1-1-7 0 0,1 0 0 0 0,-6-17-1 0 0,9 24 241 0 0,1 0 1 0 0,-1-1-1 0 0,1 1 0 0 0,0-1 0 0 0,0 1 0 0 0,0-1 0 0 0,0 1 0 0 0,0-1 1 0 0,1 1-1 0 0,0 0 0 0 0,-1-1 0 0 0,3-3 0 0 0,0-3 34 0 0,0 2 19 0 0,1-1-1 0 0,-1 1 0 0 0,1 0 0 0 0,8-11 0 0 0,4-4 163 0 0,-9 12 31 0 0,1 1-1 0 0,-1 0 1 0 0,2 1-1 0 0,9-10 0 0 0,-16 17 141 0 0,1 1 38 0 0,1-1-154 0 0,1-1 0 0 0,0 1 0 0 0,0 0 0 0 0,0 1 0 0 0,0-1 0 0 0,1 1 0 0 0,-1 0 0 0 0,0 1 0 0 0,9-1 0 0 0,-10 1-32 0 0,0 1 1 0 0,0-1-1 0 0,-1 1 0 0 0,1 0 1 0 0,0 0-1 0 0,0 1 1 0 0,-1-1-1 0 0,1 1 0 0 0,-1-1 1 0 0,1 1-1 0 0,-1 0 0 0 0,0 1 1 0 0,0-1-1 0 0,5 5 0 0 0,23 25 392 0 0,-1 1-1 0 0,42 62 0 0 0,-10-12-106 0 0,-23-30-504 0 0,64 114 0 0 0,-73-118-323 0 0,-20-33-167 0 0,-24-37-249 0 0,-1 3-1960 0 0,1 0 0 0 0,-2 1 0 0 0,-1 1 0 0 0,0 0 0 0 0,-28-20 0 0 0,32 28 1392 0 0,0-1 1 0 0,-16-6 0 0 0,-59-20 485 0 0,59 24 1065 0 0,-92-29 1190 0 0,121 40-1273 0 0,0 0-1 0 0,-1 0 0 0 0,1 0 0 0 0,0-1 1 0 0,-1 1-1 0 0,1 0 0 0 0,0 0 1 0 0,-1 0-1 0 0,1 0 0 0 0,0 0 0 0 0,-1 0 1 0 0,1-1-1 0 0,0 1 0 0 0,-1 0 0 0 0,1 0 1 0 0,0 0-1 0 0,0-1 0 0 0,-1 1 1 0 0,1 0-1 0 0,0 0 0 0 0,0-1 0 0 0,-1 1 1 0 0,1 0-1 0 0,0 0 0 0 0,0-1 1 0 0,0 1-1 0 0,0 0 0 0 0,-1-1 0 0 0,1 1 1 0 0,0 0-1 0 0,0-1 0 0 0,0 1 0 0 0,0-1 1 0 0,0 1-1 0 0,0 0 0 0 0,0-1 1 0 0,0 1-1 0 0,0 0 0 0 0,0-1 0 0 0,0 1 1 0 0,0 0-1 0 0,0-1 0 0 0,0 1 0 0 0,0 0 1 0 0,0-1-1 0 0,1 1 0 0 0,-1 0 1 0 0,0-1-1 0 0,0 1 0 0 0,6-6 2241 0 0,-4 4-1656 0 0,6-1-340 0 0,0 1 0 0 0,-1 0 1 0 0,1 0-1 0 0,0 0 0 0 0,0 1 0 0 0,0 0 0 0 0,0 1 0 0 0,0 0 0 0 0,0 0 0 0 0,0 1 0 0 0,0 0 1 0 0,9 2-1 0 0,-15-2-374 0 0,1 0 0 0 0,-1 1 0 0 0,0-1 0 0 0,1 1 0 0 0,-1-1 1 0 0,0 1-1 0 0,0 0 0 0 0,0 0 0 0 0,0 0 0 0 0,-1 0 0 0 0,1 0 1 0 0,0 1-1 0 0,-1-1 0 0 0,1 1 0 0 0,-1-1 0 0 0,0 1 0 0 0,0-1 0 0 0,0 1 1 0 0,0-1-1 0 0,-1 1 0 0 0,2 4 0 0 0,-1 3 76 0 0,0 0-1 0 0,0 1 1 0 0,-1-1 0 0 0,0 0 0 0 0,0 0-1 0 0,-4 17 1 0 0,-1-3 372 0 0,-13 38 0 0 0,-24 40 1488 0 0,72-130-1943 0 0,7-18-24 0 0,76-75 0 0 0,-100 110-2111 0 0,1 2-4806 0 0,5 2-3279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2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155 459 7367 0 0,'8'-7'578'0'0,"-1"-1"1"0"0,0 0-1 0 0,-1 0 0 0 0,0 0 0 0 0,0-1 0 0 0,-1 0 0 0 0,0 0 0 0 0,-1-1 0 0 0,7-17 0 0 0,-4 2 1171 0 0,0-1-1 0 0,5-43 1 0 0,-9 45-1384 0 0,-1 1 0 0 0,-1-1 0 0 0,-1 1 0 0 0,-1-1 1 0 0,0 0-1 0 0,-7-27 0 0 0,7 49-341 0 0,1 0 0 0 0,-1-1 0 0 0,0 1 0 0 0,1 0 1 0 0,-1 0-1 0 0,0 0 0 0 0,0 0 0 0 0,0 0 0 0 0,0 0 0 0 0,-1 0 0 0 0,1 1 1 0 0,0-1-1 0 0,-1 0 0 0 0,0 1 0 0 0,1-1 0 0 0,-1 1 0 0 0,0-1 0 0 0,0 1 1 0 0,1 0-1 0 0,-5-2 0 0 0,3 2 32 0 0,0 0 1 0 0,0 1-1 0 0,0-1 1 0 0,0 1-1 0 0,0 0 0 0 0,0 0 1 0 0,0 0-1 0 0,0 0 1 0 0,0 1-1 0 0,0-1 1 0 0,-1 1-1 0 0,2 0 0 0 0,-1-1 1 0 0,-5 4-1 0 0,-1 0 86 0 0,0 0 0 0 0,1 1 0 0 0,-1 0 0 0 0,1 1 0 0 0,0 0 0 0 0,1 0 0 0 0,-1 1-1 0 0,1 0 1 0 0,-6 8 0 0 0,3-3 94 0 0,1 1-1 0 0,0 0 1 0 0,1 0-1 0 0,0 1 1 0 0,-6 14-1 0 0,10-16-45 0 0,1 0 1 0 0,0 0-1 0 0,0 0 0 0 0,1 0 0 0 0,0 1 0 0 0,2-1 1 0 0,-1 0-1 0 0,1 1 0 0 0,1-1 0 0 0,0 1 1 0 0,1-1-1 0 0,5 20 0 0 0,0-9 303 0 0,1 0 0 0 0,0 0 1 0 0,2-1-1 0 0,1-1 0 0 0,20 32 0 0 0,-25-43-318 0 0,2-1 0 0 0,-1 0 0 0 0,1-1 1 0 0,1 0-1 0 0,-1 0 0 0 0,13 8 0 0 0,-14-11-78 0 0,0 0 1 0 0,0-1-1 0 0,1 0 1 0 0,-1 0-1 0 0,1-1 0 0 0,0 0 1 0 0,0 0-1 0 0,0-1 1 0 0,11 2-1 0 0,-13-3-97 0 0,-1-1 0 0 0,0 0 0 0 0,0 0 0 0 0,1 0 0 0 0,-1-1 0 0 0,0 1 0 0 0,0-1 0 0 0,0-1 0 0 0,0 1 0 0 0,0-1 0 0 0,0 0 0 0 0,0 0 0 0 0,0 0 0 0 0,0-1 0 0 0,-1 1 0 0 0,0-1 0 0 0,1 0 0 0 0,-1-1 0 0 0,0 1 0 0 0,5-6 0 0 0,-2-1 0 0 0,1 1 0 0 0,-2-1 0 0 0,1 0 0 0 0,-1-1 0 0 0,-1 1 0 0 0,0-1 0 0 0,6-22 0 0 0,5-20-1841 0 0,11-34-7030 0 0,-16 61-625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2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9703 0 0,'20'31'1589'0'0,"-1"0"1"0"0,-1 1-1 0 0,-2 1 0 0 0,-1 1 0 0 0,10 37 0 0 0,41 183 7536 0 0,-61-233-8965 0 0,8 39 560 0 0,53 260 2089 0 0,-8-46-2094 0 0,-53-255-715 0 0,1 0 0 0 0,0 0 0 0 0,1-1 0 0 0,12 20 0 0 0,-18-36-84 0 0,0 0 0 0 0,1-1 0 0 0,-1 1 0 0 0,1 0 0 0 0,-1-1 0 0 0,1 1 0 0 0,-1-1 0 0 0,1 0 0 0 0,0 1 0 0 0,3 0 0 0 0,-5-1 64 0 0,0-1 1 0 0,0 0-1 0 0,0 0 0 0 0,0 0 1 0 0,0 0-1 0 0,0 0 0 0 0,0 0 1 0 0,0 0-1 0 0,0 0 0 0 0,0 0 1 0 0,1 0-1 0 0,-1 0 0 0 0,0 0 1 0 0,0 0-1 0 0,0 0 0 0 0,0 0 1 0 0,0 0-1 0 0,0 0 0 0 0,0 0 1 0 0,0 0-1 0 0,0 0 0 0 0,1 0 1 0 0,-1 0-1 0 0,0 0 0 0 0,0 0 1 0 0,0 0-1 0 0,0 0 0 0 0,0 0 0 0 0,0 0 1 0 0,0 0-1 0 0,0 0 0 0 0,0 0 1 0 0,0-1-1 0 0,0 1 0 0 0,0 0 1 0 0,1 0-1 0 0,-1 0 0 0 0,0 0 1 0 0,0 0-1 0 0,0 0 0 0 0,0 0 1 0 0,0 0-1 0 0,0 0 0 0 0,0 0 1 0 0,0 0-1 0 0,0 0 0 0 0,0-1 1 0 0,0 1-1 0 0,0 0 0 0 0,0 0 1 0 0,0 0-1 0 0,0 0 0 0 0,7-12-2149 0 0,-1-3-5056 0 0,-4-2-2006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3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 4519 0 0,'65'-23'1951'0'0,"-42"17"856"0"0,-1 1 0 0 0,31-3 0 0 0,-50 7-1557 0 0,1 1-903 0 0,1 0 0 0 0,-1 1 1 0 0,0-1-1 0 0,1 1 1 0 0,-1-1-1 0 0,0 2 1 0 0,0-1-1 0 0,0 0 1 0 0,0 1-1 0 0,0-1 0 0 0,0 1 1 0 0,0 0-1 0 0,-1 0 1 0 0,1 1-1 0 0,-1-1 1 0 0,1 1-1 0 0,-1 0 0 0 0,0 0 1 0 0,0 0-1 0 0,0 0 1 0 0,0 0-1 0 0,-1 1 1 0 0,1-1-1 0 0,-1 1 0 0 0,0 0 1 0 0,0 0-1 0 0,0 0 1 0 0,-1 0-1 0 0,0 0 1 0 0,2 7-1 0 0,-1 3 288 0 0,0 0 0 0 0,-1-1 0 0 0,-2 26 0 0 0,1-5 89 0 0,-1-1 275 0 0,-7 53 0 0 0,4-50-572 0 0,-2 13-343 0 0,-15 61-1 0 0,16-98-257 0 0,5-12 168 0 0,0 0-1 0 0,0 0 1 0 0,0 0 0 0 0,0 0 0 0 0,0 0-1 0 0,0 0 1 0 0,0 0 0 0 0,0 0 0 0 0,0 0 0 0 0,0 0-1 0 0,0 0 1 0 0,0 0 0 0 0,0 0 0 0 0,0 0-1 0 0,0 0 1 0 0,0 0 0 0 0,0 0 0 0 0,0 0 0 0 0,0 0-1 0 0,0 0 1 0 0,0 0 0 0 0,0 0 0 0 0,0 0-1 0 0,0 0 1 0 0,0-1 0 0 0,0 1 0 0 0,0 0 0 0 0,0 0-1 0 0,0 0 1 0 0,-1 0 0 0 0,1 0 0 0 0,0 0-1 0 0,0 0 1 0 0,0 0 0 0 0,0 0 0 0 0,0 0-1 0 0,0 0 1 0 0,0 0 0 0 0,0 0 0 0 0,0 0 0 0 0,0 1-1 0 0,0-1 1 0 0,0 0 0 0 0,0 0 0 0 0,0 0-1 0 0,0 0 1 0 0,0 0 0 0 0,0 0 0 0 0,0 0 0 0 0,0 0-1 0 0,0 0 1 0 0,0 0 0 0 0,0 0 0 0 0,-1 0-1 0 0,1 0 1 0 0,0 0 0 0 0,0 0 0 0 0,0 0-1 0 0,0 0 1 0 0,0 0 0 0 0,0 0 0 0 0,0 0 0 0 0,0 0-1 0 0,0 0 1 0 0,0 0 0 0 0,0 0 0 0 0,0 0-1 0 0,0 1 1 0 0,-1-11-1063 0 0,1 10 1057 0 0,0-7-450 0 0,0-26-8416 0 0,-3 7-489 0 0</inkml:trace>
  <inkml:trace contextRef="#ctx0" brushRef="#br0" timeOffset="1">395 93 7199 0 0,'7'11'640'0'0,"1"2"-512"0"0,-5-1-128 0 0,1 3 0 0 0,3 0 2176 0 0,-1 2 408 0 0,-4 3 80 0 0,3-2 24 0 0,-1 1-1424 0 0,0-3-280 0 0,-2-1-56 0 0,1-2 1112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3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2127 0 0,'3'3'160'0'0,"34"39"1170"0"0,17 32 8698 0 0,-31-38-4885 0 0,20 46 0 0 0,8 43-359 0 0,-26-44-3182 0 0,18 94 0 0 0,2 20-1010 0 0,-31-147-464 0 0,37 86 0 0 0,-43-117-114 0 0,-6-11-33 0 0,1 1 1 0 0,1 0-1 0 0,0-1 0 0 0,-1 0 0 0 0,2 1 0 0 0,8 8 1 0 0,-12-13-590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3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5903 0 0,'9'-3'-83'0'0,"5"-3"1216"0"0,0 1 0 0 0,25-5-1 0 0,-34 9-526 0 0,0 1 0 0 0,-1-1 0 0 0,1 1 0 0 0,0 0 0 0 0,0 0 0 0 0,0 1 0 0 0,0-1 0 0 0,0 1 0 0 0,0 0 0 0 0,0 1-1 0 0,-1-1 1 0 0,7 3 0 0 0,-6-1-115 0 0,0 0-1 0 0,0 0 0 0 0,0 0 1 0 0,0 0-1 0 0,0 1 1 0 0,-1 0-1 0 0,0 0 0 0 0,1 0 1 0 0,-2 1-1 0 0,1-1 1 0 0,0 1-1 0 0,-1 0 0 0 0,4 7 1 0 0,-4-5 9 0 0,1 1 0 0 0,-1 0 1 0 0,-1 0-1 0 0,0 1 0 0 0,0-1 0 0 0,0 0 1 0 0,-1 1-1 0 0,0 15 0 0 0,-3 10 70 0 0,0-1-1 0 0,-2 1 1 0 0,-2-1 0 0 0,-1 0 0 0 0,-1 0-1 0 0,-14 32 1 0 0,21-62-1263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4.3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0 689 5383 0 0,'2'1'416'0'0,"26"45"5821"0"0,22 30 4679 0 0,-48-74-10656 0 0,0-1 0 0 0,-1 0 0 0 0,1 0 0 0 0,0-1 0 0 0,0 1 0 0 0,-1 0 0 0 0,1 0 0 0 0,0-1 0 0 0,0 1 0 0 0,0-1 0 0 0,0 0 0 0 0,0 0 0 0 0,0 0 0 0 0,3 0 0 0 0,-2-2 204 0 0,5-3-400 0 0,-1-1 0 0 0,0 0 0 0 0,0-1 0 0 0,-1 0 0 0 0,0 0 0 0 0,0 0 0 0 0,-1 0 0 0 0,0-1 0 0 0,0 0 0 0 0,-1 0 0 0 0,0-1 0 0 0,0 1 0 0 0,-1-1 0 0 0,0 0 0 0 0,2-11 0 0 0,-2 8-24 0 0,-1 0 1 0 0,0 0-1 0 0,-1 0 0 0 0,0 0 0 0 0,-1 0 1 0 0,0-1-1 0 0,-1 1 0 0 0,-1 0 0 0 0,0 0 1 0 0,0 0-1 0 0,-6-14 0 0 0,7 23 160 0 0,-13-1 166 0 0,13 3-341 0 0,0 0 0 0 0,0 1 1 0 0,0-1-1 0 0,0 1 0 0 0,0-1 1 0 0,0 1-1 0 0,0-1 0 0 0,0 1 1 0 0,-1 0-1 0 0,1 0 0 0 0,0-1 0 0 0,0 1 1 0 0,0 0-1 0 0,-1 0 0 0 0,1 0 1 0 0,0 1-1 0 0,0-1 0 0 0,-1 0 1 0 0,-1 1-1 0 0,-10 6-8 0 0,-1 1-1 0 0,1 0 1 0 0,1 1 0 0 0,0 0-1 0 0,-21 21 1 0 0,31-28-574 0 0,1 1-241 0 0,-14 43-6093 0 0,18-31-5803 0 0</inkml:trace>
  <inkml:trace contextRef="#ctx0" brushRef="#br0" timeOffset="1">224 740 3767 0 0,'0'-3'291'0'0,"4"-12"-287"0"0,5-26 996 0 0,4-44-1 0 0,-5 15 1032 0 0,4-46 1668 0 0,-9 57-1717 0 0,2-93 3440 0 0,-6 132-4407 0 0,-1 0 0 0 0,0 0 0 0 0,-2 0 0 0 0,0 1 0 0 0,-10-29-1 0 0,10 40-535 0 0,0-1-1 0 0,-1 1 1 0 0,0 0-1 0 0,-7-9 0 0 0,11 15-260 0 0,-2 4 172 0 0,3-2-369 0 0,0 0 0 0 0,-1 0-1 0 0,1 0 1 0 0,-1 0 0 0 0,1 0-1 0 0,0 0 1 0 0,-1 0 0 0 0,1 0 0 0 0,0 1-1 0 0,-1-1 1 0 0,1 0 0 0 0,0 0-1 0 0,-1 0 1 0 0,1 1 0 0 0,0-1-1 0 0,-1 0 1 0 0,1 0 0 0 0,0 1-1 0 0,0-1 1 0 0,0 0 0 0 0,-1 1-1 0 0,1-1 1 0 0,0 0 0 0 0,0 1 0 0 0,0-1-1 0 0,-1 0 1 0 0,1 1 0 0 0,0-1-1 0 0,0 0 1 0 0,0 1 0 0 0,0-1-1 0 0,0 1 1 0 0,1 17 465 0 0,2 0 1 0 0,0 0-1 0 0,0 0 0 0 0,2 0 0 0 0,8 20 0 0 0,-3-7-67 0 0,35 92 45 0 0,-43-116-464 0 0,38 113 0 0 0,-33-102 0 0 0,1 0 0 0 0,1-1 0 0 0,0 0 0 0 0,19 24 0 0 0,-26-38-8 0 0,18 20-429 0 0,-19-21 382 0 0,1-1-1 0 0,0 1 1 0 0,-1-1 0 0 0,1 0 0 0 0,0 1 0 0 0,0-1 0 0 0,0 0 0 0 0,0 0 0 0 0,0 0 0 0 0,0-1-1 0 0,4 2 1 0 0,7-3-558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1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61 4519 0 0,'0'0'347'0'0,"2"0"-227"0"0,6 1 221 0 0,0-1 1 0 0,0 0-1 0 0,0-1 0 0 0,0 0 0 0 0,0 0 1 0 0,-1-1-1 0 0,1 0 0 0 0,12-5 1 0 0,60-29 301 0 0,-63 27-303 0 0,-15 8-174 0 0,11-1 170 0 0,-11 2 26 0 0,3 15 36 0 0,-4-11-267 0 0,-1 1-1 0 0,0-1 1 0 0,1 1-1 0 0,-2-1 0 0 0,1 1 1 0 0,0-1-1 0 0,-1 1 1 0 0,0-1-1 0 0,0 1 0 0 0,-3 7 1 0 0,-3 5 477 0 0,-11 21-1 0 0,16-34-537 0 0,-21 36 1235 0 0,-55 71 0 0 0,21-33-16 0 0,-63 81 748 0 0,60-81-1261 0 0,54-70-403 0 0,1 0 0 0 0,0 0-1 0 0,-7 17 1 0 0,11-23 980 0 0,6-3-1024 0 0,0 1 0 0 0,0-1 0 0 0,0 0-1 0 0,0 0 1 0 0,0 0 0 0 0,-1-1 0 0 0,1 0-1 0 0,0 1 1 0 0,4-4 0 0 0,6-4 158 0 0,17-13 1 0 0,-15 10-27 0 0,386-247 4635 0 0,-370 238-4973 0 0,0 0-1 0 0,51-46 1 0 0,-42 31-123 0 0,-30 28 0 0 0,-1-1 0 0 0,0 0 0 0 0,-1-1 0 0 0,0 0 0 0 0,-1 0 0 0 0,0-1 0 0 0,-1 0 0 0 0,12-21 0 0 0,-14 20 0 0 0,-3 2-73 0 0,-4-1-488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4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25 3679 0 0,'0'-1'205'0'0,"0"-1"-1"0"0,-1 1 0 0 0,1 0 1 0 0,-1-1-1 0 0,0 1 0 0 0,1 0 0 0 0,-1 0 1 0 0,0-1-1 0 0,0 1 0 0 0,0 0 1 0 0,0 0-1 0 0,0 0 0 0 0,0 0 0 0 0,0 0 1 0 0,0 0-1 0 0,0 1 0 0 0,0-1 1 0 0,-1 0-1 0 0,1 0 0 0 0,0 1 0 0 0,0-1 1 0 0,-1 1-1 0 0,1-1 0 0 0,-1 1 1 0 0,-1-1-1 0 0,0 1 171 0 0,1 0-1 0 0,-1 0 1 0 0,1 1 0 0 0,-1-1 0 0 0,1 0 0 0 0,-1 1-1 0 0,1 0 1 0 0,-1 0 0 0 0,1-1 0 0 0,0 2-1 0 0,0-1 1 0 0,-1 0 0 0 0,1 0 0 0 0,-3 3 0 0 0,2-2 94 0 0,0 1 1 0 0,0-1-1 0 0,1 1 0 0 0,-1 0 1 0 0,1 0-1 0 0,-1 0 1 0 0,1 0-1 0 0,0 1 1 0 0,0-1-1 0 0,0 0 0 0 0,-1 6 1 0 0,0-2 160 0 0,1 0 0 0 0,1 0 1 0 0,-1 0-1 0 0,1 1 0 0 0,0 11 0 0 0,1-3 310 0 0,1-1 0 0 0,1 1 0 0 0,0 0 0 0 0,9 28 0 0 0,-10-38-650 0 0,1-1 0 0 0,0 1 0 0 0,1-1 0 0 0,-1 0 0 0 0,1 0 0 0 0,0 0 1 0 0,0 0-1 0 0,6 6 0 0 0,-8-10-266 0 0,-1-1 1 0 0,1 1 0 0 0,0 0 0 0 0,0-1 0 0 0,0 1-1 0 0,0-1 1 0 0,0 1 0 0 0,0-1 0 0 0,0 1 0 0 0,0-1-1 0 0,0 0 1 0 0,0 0 0 0 0,0 1 0 0 0,0-1-1 0 0,0 0 1 0 0,0 0 0 0 0,0 0 0 0 0,0 0 0 0 0,1 0-1 0 0,-1 0 1 0 0,0 0 0 0 0,0-1 0 0 0,0 1 0 0 0,0 0-1 0 0,0-1 1 0 0,0 1 0 0 0,0 0 0 0 0,0-1-1 0 0,0 1 1 0 0,0-1 0 0 0,-1 0 0 0 0,1 1 0 0 0,2-2-1 0 0,0-1 50 0 0,0 0-1 0 0,0 0 0 0 0,0 1 1 0 0,-1-2-1 0 0,1 1 0 0 0,-1 0 1 0 0,3-4-1 0 0,0-4-73 0 0,-1 1 0 0 0,0-1 0 0 0,0 1 0 0 0,4-23 0 0 0,1-44 0 0 0,-8 69 0 0 0,1-1 0 0 0,-2 9 0 0 0,0 0 0 0 0,0-1 0 0 0,1 1 0 0 0,-1 0 0 0 0,0-1 0 0 0,0 1 0 0 0,0-1 0 0 0,0 1 0 0 0,1 0 0 0 0,-1-1 0 0 0,0 1 0 0 0,0 0 0 0 0,1 0 0 0 0,-1-1 0 0 0,0 1 0 0 0,1 0 0 0 0,-1 0 0 0 0,0-1 0 0 0,1 1 0 0 0,0 0 0 0 0,7 7 0 0 0,3 7 33 0 0,-8-10-90 0 0,4 3-52 0 0,-6-6-585 0 0,2-1-244 0 0,0-1 552 0 0,3 0-4 0 0,-1 1-3390 0 0,2-9-834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5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1 145 11831 0 0,'5'18'565'0'0,"15"43"2105"0"0,-7-22 10973 0 0,-10-48-12057 0 0,3-15-1094 0 0,7-61 1317 0 0,-11 72-1745 0 0,1-1-37 0 0,0 0-1 0 0,1 0 1 0 0,8-19 0 0 0,-6 19-27 0 0,-5 9 0 0 0,2 0 0 0 0,-1 0 0 0 0,0 0 0 0 0,4-5 0 0 0,5-2 0 0 0,-6 11 0 0 0,-4 2 0 0 0,9 0 0 0 0,-8 2 0 0 0,1 0 0 0 0,12 5 0 0 0,-13-8-211 0 0,0 1 0 0 0,0-1 0 0 0,-1 1 0 0 0,1-1 0 0 0,0 0-1 0 0,0 1 1 0 0,-1-1 0 0 0,1 0 0 0 0,3 0 0 0 0,-2-1-654 0 0,-1 1 1 0 0,0-1-1 0 0,1 1 1 0 0,-1-1-1 0 0,0 0 0 0 0,0 0 1 0 0,3-1-1 0 0,10-9-9331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5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4111 0 0,'0'4'39'0'0,"0"-1"0"0"0,0 1 0 0 0,0-1 0 0 0,0 1 0 0 0,0-1 0 0 0,1 1 0 0 0,0-1 0 0 0,0 1 0 0 0,0-1 0 0 0,1 4 0 0 0,4 13 428 0 0,2 36 8058 0 0,2 84-1 0 0,-3-24-3424 0 0,-2-73-3463 0 0,2 1-1 0 0,16 54 1 0 0,-2 2-1056 0 0,-15-78-515 0 0,-3-18-48 0 0,0-10-6 0 0,0-19 4 0 0,2-17-8 0 0,-1 35-8 0 0,-1 17 0 0 0,21 93 0 0 0,-24-101 0 0 0,0-1 0 0 0,1 1 0 0 0,-1-1 0 0 0,0 1 0 0 0,1-1 0 0 0,-1 1 0 0 0,1-1 0 0 0,0 1 0 0 0,-1-1 0 0 0,1 1 0 0 0,1 1 0 0 0,-1-3 0 0 0,-1 0 0 0 0,0 0 0 0 0,0 0 0 0 0,1-1 0 0 0,-1 1 0 0 0,0 0 0 0 0,0 0 0 0 0,1 0 0 0 0,-1 0 0 0 0,0-1 0 0 0,0 1 0 0 0,0 0 0 0 0,1 0 0 0 0,-1 0 0 0 0,0-1 0 0 0,0 1 0 0 0,0 0 0 0 0,0 0 0 0 0,1-1 0 0 0,-1 1 0 0 0,0 0 0 0 0,0 0 0 0 0,0-1 0 0 0,0 1 0 0 0,0 0 0 0 0,0-1 0 0 0,5-5 0 0 0,-4 7 0 0 0,-1 0 0 0 0,1 0 0 0 0,0-1 0 0 0,-1 1 0 0 0,1 0 0 0 0,-1 0 0 0 0,1 0 0 0 0,-1 0 0 0 0,0 0 0 0 0,1 0 0 0 0,-1 0 0 0 0,0 1 0 0 0,0-1 0 0 0,1 1 0 0 0,6 24 0 0 0,-7-26 0 0 0,0 0 0 0 0,0 1 0 0 0,0-1 0 0 0,0 0 0 0 0,0 0 0 0 0,0 0 0 0 0,0 1 0 0 0,0-1 0 0 0,0 0 0 0 0,0 0 0 0 0,0 0 0 0 0,1 1 0 0 0,-1-1 0 0 0,0 0 0 0 0,0 0 0 0 0,0 0 0 0 0,0 0 0 0 0,0 1 0 0 0,0-1 0 0 0,1 0 0 0 0,-1 0 0 0 0,0 0 0 0 0,0 0 0 0 0,0 0 0 0 0,0 1 0 0 0,1-1 0 0 0,-1 0 0 0 0,0 0 0 0 0,0 0 0 0 0,0 0 0 0 0,1 0 0 0 0,-1 0 0 0 0,0 0 0 0 0,1 0 0 0 0,-1-2 0 0 0,1-1 0 0 0,0 1 0 0 0,-1-1 0 0 0,1 1 0 0 0,-1-1 0 0 0,0-4 0 0 0,2-7 0 0 0,-1 9 0 0 0,0 6 0 0 0,2 9 0 0 0,0-1 0 0 0,-1-23 0 0 0,-1-79 0 0 0,0 44-39 0 0,0 37-86 0 0,-1 0 1 0 0,-1-1-1 0 0,-3-19 1 0 0,-4-11-418 0 0,1 7-1996 0 0,3 9-4237 0 0,2 1-2857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5.9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4863 0 0,'0'0'375'0'0,"1"2"-244"0"0,4 2 299 0 0,-1 1 1 0 0,-1 0-1 0 0,1 0 0 0 0,3 6 1 0 0,1 5 4085 0 0,8 23 1 0 0,-16-39-4398 0 0,2 4 215 0 0,-1 0 0 0 0,0 0 1 0 0,-1 0-1 0 0,1 0 1 0 0,-1 5-1 0 0,6 77 1696 0 0,-6-82-1668 0 0,0 0 1 0 0,0 1-1 0 0,1-1 1 0 0,-1 0 0 0 0,1 0-1 0 0,0 0 1 0 0,0 1 0 0 0,4 6-1 0 0,-1 0 808 0 0,-2-8-845 0 0,2 8 759 0 0,1 1 0 0 0,3 17 0 0 0,-1-7-166 0 0,-4-17-725 0 0,-2-1 1 0 0,1 1-1 0 0,0 0 0 0 0,0 7 0 0 0,7 34 187 0 0,-6-10-380 0 0,-2-22 0 0 0,4 33 0 0 0,-3-32 0 0 0,0-5-12 0 0,-1-9 3 0 0,-1-1 0 0 0,0 1 0 0 0,0-1-1 0 0,0 1 1 0 0,0 0 0 0 0,1-1 0 0 0,-1 1 0 0 0,0-1-1 0 0,0 1 1 0 0,0-1 0 0 0,0 1 0 0 0,0-1 0 0 0,0 1 0 0 0,-1 0-1 0 0,1-1 1 0 0,0 1 0 0 0,0-1 0 0 0,0 2 0 0 0,-1-1-7 0 0,1 0 0 0 0,-1 0 0 0 0,1 0 0 0 0,0 0 0 0 0,0 1 0 0 0,0-1 0 0 0,0 0 0 0 0,0 0 0 0 0,0 0 0 0 0,0 0 0 0 0,0 1 0 0 0,0-1 1 0 0,1 0-1 0 0,-1 0 0 0 0,1 2 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6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2383 0 0,'0'0'888'0'0,"0"0"-536"0"0,0-1-338 0 0,1 0 0 0 0,-1 0 0 0 0,0 0 0 0 0,1 1 0 0 0,-1-1 0 0 0,1 0-1 0 0,-1 1 1 0 0,1-1 0 0 0,-1 0 0 0 0,1 1 0 0 0,0-1 0 0 0,-1 1 0 0 0,1-1-1 0 0,0 1 1 0 0,0-1 0 0 0,-1 1 0 0 0,1 0 0 0 0,0-1 0 0 0,0 1 0 0 0,-1 0-1 0 0,1-1 1 0 0,0 1 0 0 0,1 0 0 0 0,1-1 5 0 0,0 10-19 0 0,-2-9 1 0 0,-1 0 0 0 0,1 0-1 0 0,0 0 1 0 0,-1 0-1 0 0,1 0 1 0 0,-1 0-1 0 0,1 0 1 0 0,-1 0-1 0 0,1 0 1 0 0,0 0-1 0 0,-1 0 1 0 0,1 0-1 0 0,-1 0 1 0 0,1-1-1 0 0,-1 1 1 0 0,1 0 0 0 0,-1 0-1 0 0,1-1 1 0 0,0 0-1 0 0,0 1 3 0 0,0-1-1 0 0,1 1 1 0 0,-1-1 0 0 0,0 1-1 0 0,0 0 1 0 0,1-1-1 0 0,-1 1 1 0 0,0 0 0 0 0,0 0-1 0 0,1 0 1 0 0,-1 0-1 0 0,0 0 1 0 0,1 0 0 0 0,-1 0-1 0 0,0 0 1 0 0,0 1-1 0 0,1-1 1 0 0,-1 0 0 0 0,0 1-1 0 0,3 0 1 0 0,0 1-5 0 0,5-2 13 0 0,-9 0-9 0 0,1-1 1 0 0,-1 1-1 0 0,1 0 0 0 0,-1 0 1 0 0,1 1-1 0 0,-1-1 0 0 0,1 0 1 0 0,-1 0-1 0 0,1 0 0 0 0,-1 0 1 0 0,1 0-1 0 0,-1 0 0 0 0,1 1 0 0 0,-1-1 1 0 0,1 0-1 0 0,-1 0 0 0 0,0 1 1 0 0,1-1-1 0 0,-1 0 0 0 0,1 1 1 0 0,-1-1-1 0 0,0 0 0 0 0,1 1 1 0 0,-1-1-1 0 0,0 1 0 0 0,0-1 1 0 0,1 0-1 0 0,-1 1 0 0 0,0 0 0 0 0,5 9 28 0 0,-4-7-23 0 0,0-1-1 0 0,0 1 1 0 0,0-1 0 0 0,1 0-1 0 0,-1 0 1 0 0,1 1 0 0 0,-1-1-1 0 0,1 0 1 0 0,2 2-1 0 0,-1-1 5 0 0,-1 0-1 0 0,1 0 0 0 0,-1 1 0 0 0,0-1 0 0 0,0 1 0 0 0,0 0 0 0 0,0-1 0 0 0,0 1 0 0 0,-1 0 0 0 0,0 0 0 0 0,0 0 0 0 0,1 7 0 0 0,8 23 33 0 0,-1-7 1236 0 0,7 33 1 0 0,-6-17 886 0 0,33 116 10983 0 0,-43-157-12832 0 0,8 25 2265 0 0,-4-17 1895 0 0,2-21-3893 0 0,-4 4-541 0 0,-1 1 0 0 0,1-1-1 0 0,-1 0 1 0 0,0 1 0 0 0,-1-1 0 0 0,1 0 0 0 0,-2-12-1 0 0,1-5-48 0 0,0-32 1 0 0,-1 34-44 0 0,2-1 1 0 0,3-29-1 0 0,4-12 28 0 0,-3 18 25 0 0,-4 37 10 0 0,1 1 0 0 0,0 0 1 0 0,0 0-1 0 0,0 1 0 0 0,1-1 0 0 0,1 0 1 0 0,-1 1-1 0 0,6-8 0 0 0,-6 12-14 0 0,1 10 0 0 0,2 35 16 0 0,-5-33 16 0 0,2-8 0 0 0,-3-2-28 0 0,1 1 0 0 0,0 0 0 0 0,0 0 0 0 0,0 0 0 0 0,-1 0 0 0 0,1 0-1 0 0,0 0 1 0 0,0 0 0 0 0,0 0 0 0 0,0 0 0 0 0,-1 0 0 0 0,1 0 0 0 0,0 0 0 0 0,0 1 0 0 0,0-1 0 0 0,-1 0 0 0 0,1 1 0 0 0,0-1 0 0 0,0 0 0 0 0,-1 1-1 0 0,1-1 1 0 0,0 1 0 0 0,-1-1 0 0 0,1 1 0 0 0,1 1 0 0 0,1 1 26 0 0,0 1 0 0 0,0-1 0 0 0,-1 1 1 0 0,1 0-1 0 0,2 5 0 0 0,2 5 132 0 0,9 30 0 0 0,-12-33-43 0 0,0 0 0 0 0,1 0 1 0 0,0-1-1 0 0,1 1 1 0 0,0-1-1 0 0,10 13 0 0 0,-12-17-58 0 0,1-1-1 0 0,0 0 1 0 0,0 0-1 0 0,0 0 1 0 0,0-1-1 0 0,1 1 1 0 0,0-1-1 0 0,-1-1 1 0 0,2 1-1 0 0,-1-1 1 0 0,11 4-1 0 0,-11-5-60 0 0,-4-1 0 0 0,0 0 0 0 0,0-1 0 0 0,0 1 0 0 0,0-1 0 0 0,0 0 0 0 0,0 1 0 0 0,0-1 0 0 0,0 0 0 0 0,1-1 0 0 0,-1 1 0 0 0,0 0 0 0 0,0 0 0 0 0,0-1 0 0 0,0 1 0 0 0,0-1 0 0 0,0 0 0 0 0,2-1 0 0 0,0 1 0 0 0,-1-1 0 0 0,1 0 0 0 0,-1 0 0 0 0,1 0 0 0 0,-1 0 0 0 0,0-1 0 0 0,0 1 0 0 0,0-1 0 0 0,0 0 0 0 0,0 0 0 0 0,0 0 0 0 0,-1 0 0 0 0,0 0 0 0 0,0-1 0 0 0,0 1 0 0 0,0-1 0 0 0,2-3 0 0 0,-1 0 0 0 0,-1 0 0 0 0,1 0 0 0 0,-1 0 0 0 0,-1-1 0 0 0,1 1 0 0 0,-1 0 0 0 0,0-1 0 0 0,-1-10 0 0 0,-1-20 0 0 0,-4-42 0 0 0,4 72 0 0 0,-1-1 0 0 0,0 1 0 0 0,-1-1 0 0 0,1 1 0 0 0,-1 0 0 0 0,-1 0 0 0 0,-4-8 0 0 0,7 14 0 0 0,-2-4 0 0 0,2 6 0 0 0,0 0 0 0 0,0 0 0 0 0,1 0 0 0 0,-1 0 0 0 0,0 0 0 0 0,0 0 0 0 0,1 0 0 0 0,-1 1 0 0 0,0-1 0 0 0,0 0 0 0 0,1 0 0 0 0,-1 0 0 0 0,0 1 0 0 0,1-1 0 0 0,-2 1 0 0 0,-8 5 0 0 0,-43 59 0 0 0,43-50 0 0 0,1-1 0 0 0,0 2 0 0 0,1-1 0 0 0,1 1 0 0 0,0 1 0 0 0,1-1 0 0 0,1 1 0 0 0,0 0 0 0 0,2 0 0 0 0,0 1 0 0 0,0-1 0 0 0,2 1 0 0 0,0 0 0 0 0,1-1 0 0 0,1 1 0 0 0,1-1 0 0 0,0 1 0 0 0,1-1 0 0 0,1 0 0 0 0,12 33 0 0 0,-16-49 0 0 0,0 0 0 0 0,0 0 0 0 0,1-1 0 0 0,-1 1 0 0 0,1 0 0 0 0,-1 0 0 0 0,1 0 0 0 0,-1-1 0 0 0,1 1 0 0 0,-1 0 0 0 0,1-1 0 0 0,-1 1 0 0 0,1 0 0 0 0,0-1 0 0 0,1 2 0 0 0,-2-2 0 0 0,1 0 0 0 0,-1 0 0 0 0,0 0 0 0 0,0 0 0 0 0,1 0 0 0 0,-1 0 0 0 0,0-1 0 0 0,1 1 0 0 0,-1 0 0 0 0,0 0 0 0 0,1 0 0 0 0,-1 0 0 0 0,0 0 0 0 0,0 0 0 0 0,1-1 0 0 0,-1 1 0 0 0,0 0 0 0 0,0 0 0 0 0,1-1 0 0 0,-1 1 0 0 0,0 0 0 0 0,0 0 0 0 0,0-1 0 0 0,1 1 0 0 0,-1 0 0 0 0,0 0 0 0 0,0-1 0 0 0,0 1 0 0 0,0-1 0 0 0,3-5 0 0 0,-1 0 0 0 0,0-1 0 0 0,2-8 0 0 0,0 0 0 0 0,-4 14 0 0 0,0 1 0 0 0,0 0 0 0 0,0 0 0 0 0,0 0 0 0 0,0 0 0 0 0,0-1 0 0 0,0 1 0 0 0,1 0 0 0 0,-1 0 0 0 0,0 0 0 0 0,0 0 0 0 0,0 0 0 0 0,0-1 0 0 0,0 1 0 0 0,1 0 0 0 0,-1 0 0 0 0,0 0 0 0 0,0 0 0 0 0,0 0 0 0 0,0 0 0 0 0,1 0 0 0 0,-1 0 0 0 0,0 0 0 0 0,0-1 0 0 0,0 1 0 0 0,1 0 0 0 0,-1 0 0 0 0,0 0 0 0 0,0 0 0 0 0,0 0 0 0 0,1 0 0 0 0,-1 0 0 0 0,0 1 0 0 0,0-1 0 0 0,0 0 0 0 0,1 0 0 0 0,8 7 0 0 0,10 20 0 0 0,-11-15 0 0 0,1-1 0 0 0,-1 1 0 0 0,-1 1 0 0 0,8 17 0 0 0,-8-15 0 0 0,-6-13 0 0 0,-1-1 0 0 0,0 0 0 0 0,1 0 0 0 0,0 0 0 0 0,-1 0 0 0 0,1 0 0 0 0,-1 0 0 0 0,1 0 0 0 0,0 0 0 0 0,0-1 0 0 0,-1 1 0 0 0,1 0 0 0 0,0 0 0 0 0,0-1 0 0 0,0 1 0 0 0,0 0 0 0 0,0-1 0 0 0,2 2 0 0 0,-2-2 0 0 0,-1-1 0 0 0,1 1 0 0 0,0 0 0 0 0,0 0 0 0 0,0 0 0 0 0,0 0 0 0 0,-1 0 0 0 0,1-1 0 0 0,0 1 0 0 0,0 0 0 0 0,0-1 0 0 0,-1 1 0 0 0,1-1 0 0 0,0 1 0 0 0,0-1 0 0 0,9-5 0 0 0,-8 6 0 0 0,0 0 0 0 0,0 1 0 0 0,0-1 0 0 0,0 0 0 0 0,0 0 0 0 0,0 1 0 0 0,0-1 0 0 0,0 1 0 0 0,0 0 0 0 0,0 0 0 0 0,-1-1 0 0 0,1 1 0 0 0,3 2 0 0 0,-3-1 0 0 0,0-1 0 0 0,0 0 0 0 0,1 0 0 0 0,-1 0 0 0 0,1 0 0 0 0,-1 0 0 0 0,1 0 0 0 0,0-1 0 0 0,-1 1 0 0 0,1-1 0 0 0,2 0 0 0 0,32-6 0 0 0,-31 6 36 0 0,0-1 1 0 0,0 1-1 0 0,0-1 1 0 0,-1 0-1 0 0,1 0 0 0 0,0-1 1 0 0,-1 0-1 0 0,1 0 1 0 0,6-4-1 0 0,-10 6-90 0 0,0-1 1 0 0,-1 0-1 0 0,1 0 1 0 0,-1 0-1 0 0,1-1 1 0 0,-1 1-1 0 0,0 0 1 0 0,1 0-1 0 0,-1-1 1 0 0,0 1-1 0 0,0-1 1 0 0,0 1-1 0 0,0-1 1 0 0,0 0-1 0 0,0 1 1 0 0,-1-1-1 0 0,1 0 0 0 0,0 1 1 0 0,-1-1-1 0 0,1 0 1 0 0,-1 0-1 0 0,0 0 1 0 0,0 1-1 0 0,1-1 1 0 0,-1 0-1 0 0,-1 0 1 0 0,1 0-1 0 0,0 0 1 0 0,0 1-1 0 0,0-1 1 0 0,-1 0-1 0 0,1 0 1 0 0,-2-2-1 0 0,-4-5-7518 0 0,-6 1-2624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5671 0 0,'0'3'436'0'0,"1"-1"-390"0"0,-1-1-40 0 0,0 1 0 0 0,0-1-1 0 0,1 1 1 0 0,-1-1 0 0 0,0 1-1 0 0,0-1 1 0 0,0 0-1 0 0,-1 1 1 0 0,1-1 0 0 0,0 1-1 0 0,0-1 1 0 0,-1 0-1 0 0,1 1 1 0 0,-1-1 0 0 0,1 0-1 0 0,-1 1 1 0 0,0-1 0 0 0,1 0-1 0 0,-1 0 1 0 0,-1 2-1 0 0,-8 3 136 0 0,9-6-84 0 0,0 0 0 0 0,0 1 0 0 0,0-1 0 0 0,0 0 0 0 0,1 1 0 0 0,-1-1 0 0 0,0 1 0 0 0,0-1 0 0 0,0 1 0 0 0,1-1 1 0 0,-1 1-1 0 0,0 0 0 0 0,1-1 0 0 0,-1 1 0 0 0,1 0 0 0 0,-1 0 0 0 0,1-1 0 0 0,-1 1 0 0 0,1 0 0 0 0,0 0 0 0 0,-1 0 0 0 0,1 0 0 0 0,0-1 0 0 0,-1 1 0 0 0,1 0 0 0 0,0 0 0 0 0,0 0 0 0 0,0 0 0 0 0,0 0 0 0 0,0 0 0 0 0,0 0 0 0 0,0 0 0 0 0,0 1 0 0 0,-2 70 6228 0 0,-1-25-3464 0 0,-5 47 1673 0 0,1-23-1602 0 0,5-40-1619 0 0,0-14-502 0 0,1 0-1 0 0,0-1 0 0 0,3 24 1 0 0,-1-39-3 0 0,5-5-84 0 0,-1-2-630 0 0,0 0 0 0 0,0-1 0 0 0,-1 1 0 0 0,1-1 0 0 0,-1 0 0 0 0,-1 0-1 0 0,4-9 1 0 0,-2 5-44 0 0,-2 3 12 0 0,4-6 15 0 0,0-1-1 0 0,13-18 1 0 0,-12 25-37 0 0,-8 8 0 0 0,1 0 0 0 0,-1 0 0 0 0,1 0 0 0 0,-1-1 0 0 0,0 1 0 0 0,1 0 0 0 0,-1 0 0 0 0,1 0 0 0 0,-1 0 0 0 0,0 0 0 0 0,1 0 0 0 0,-1 0 0 0 0,1 0 0 0 0,-1 0 0 0 0,0 0 0 0 0,1 0 0 0 0,-1 0 0 0 0,0 1 0 0 0,1-1 0 0 0,-1 0 0 0 0,1 0 0 0 0,1 2 13 0 0,0-1 1 0 0,0 1-1 0 0,0 0 1 0 0,0 0-1 0 0,0 0 0 0 0,-1 0 1 0 0,1 0-1 0 0,-1 0 0 0 0,1 1 1 0 0,-1-1-1 0 0,0 0 1 0 0,0 1-1 0 0,1 3 0 0 0,11 37 177 0 0,-13-41-183 0 0,3 10 46 0 0,-2 0-1 0 0,1 17 1 0 0,0 3 37 0 0,4 43 209 0 0,-5-43-44 0 0,11 58-1 0 0,-8-76-183 0 0,2-4-42 0 0,-6-10-29 0 0,1 0 0 0 0,0 0 1 0 0,-1 0-1 0 0,1 0 0 0 0,0 0 0 0 0,0 0 0 0 0,-1-1 1 0 0,1 1-1 0 0,0 0 0 0 0,-1 0 0 0 0,1 0 1 0 0,0-1-1 0 0,-1 1 0 0 0,1 0 0 0 0,0-1 0 0 0,-1 1 1 0 0,1 0-1 0 0,-1-1 0 0 0,1 1 0 0 0,-1-1 0 0 0,1 1 1 0 0,-1-1-1 0 0,1 0 0 0 0,12-15-1 0 0,-1-4 1 0 0,-7 11 0 0 0,1 1 0 0 0,-1-1 0 0 0,11-11 0 0 0,-15 19 0 0 0,-1 1 0 0 0,0 0 0 0 0,1-1 0 0 0,-1 1 0 0 0,0 0 0 0 0,0 0 0 0 0,1-1 0 0 0,-1 1 0 0 0,0 0 0 0 0,1 0 0 0 0,-1 0 0 0 0,1-1 0 0 0,-1 1 0 0 0,0 0 0 0 0,1 0 0 0 0,-1 0 0 0 0,1 0 0 0 0,-1 0 0 0 0,0 0 0 0 0,1 0 0 0 0,0 0 0 0 0,9 7 0 0 0,-7-4 0 0 0,-1 1 0 0 0,1 0 0 0 0,-1-1 0 0 0,1 1 0 0 0,-1 0 0 0 0,-1 1 0 0 0,1-1 0 0 0,0 0 0 0 0,1 7 0 0 0,-1 3 0 0 0,3 23 0 0 0,-5-33 0 0 0,-7-51-3566 0 0,-1-8-3946 0 0,6 32-1834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8.0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1 158 4895 0 0,'55'-62'4448'0'0,"13"-12"5620"0"0,-64 70-9414 0 0,0 1 1 0 0,1 1-1 0 0,-1-1 0 0 0,8-3 0 0 0,-7 4 62 0 0,-5 2-589 0 0,1-1 1 0 0,0 1-1 0 0,-1 0 1 0 0,1 0 0 0 0,0 0-1 0 0,-1 0 1 0 0,1 0-1 0 0,0 0 1 0 0,0 0-1 0 0,-1 0 1 0 0,1 0-1 0 0,0 0 1 0 0,-1 0-1 0 0,1 1 1 0 0,0-1 0 0 0,-1 0-1 0 0,1 0 1 0 0,0 1-1 0 0,-1-1 1 0 0,1 0-1 0 0,0 1 1 0 0,-1-1-1 0 0,1 1 1 0 0,-1-1-1 0 0,1 1 1 0 0,-1-1 0 0 0,1 1-1 0 0,-1-1 1 0 0,1 2-1 0 0,11 16 1135 0 0,-9-9-874 0 0,-1-1 1 0 0,1 0 0 0 0,-1 1 0 0 0,0-1-1 0 0,-1 1 1 0 0,0 0 0 0 0,-1 16 0 0 0,-8 64 703 0 0,4-56-1070 0 0,-1 5-32 0 0,-1 0 0 0 0,-1 0 0 0 0,-3-1 0 0 0,-15 43 0 0 0,14-60-1296 0 0,10-19 511 0 0,1-37-12351 0 0,7 5 10530 0 0,-4 25 2861 0 0,0-1-1 0 0,0 1 1 0 0,0 0-1 0 0,1 0 1 0 0,0 1 0 0 0,0-1-1 0 0,9-8 1 0 0,88-74 11537 0 0,-100 87-11354 0 0,9-5-73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8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69 5119 0 0,'0'0'4008'0'0,"9"-8"-1648"0"0,1 1-1888 0 0</inkml:trace>
  <inkml:trace contextRef="#ctx0" brushRef="#br0" timeOffset="1">100 96 2935 0 0,'-3'25'306'0'0,"2"-14"-2"0"0,-6 42 1285 0 0,4-38-1316 0 0,2-8-83 0 0,-1 1 0 0 0,0-1 0 0 0,-3 8 0 0 0,0-3-2 0 0,-1 3 515 0 0,0-1 0 0 0,-2 0 0 0 0,-9 15 0 0 0,-16 12 15982 0 0,42-47-14474 0 0,1 0-1454 0 0,0 0 0 0 0,0 0 0 0 0,13-4-1 0 0,14-8 137 0 0,18-11-651 0 0,78-49 300 0 0,77-49-542 0 0,-201 121-704 0 0,0 0 1 0 0,9-9-1 0 0,13-17-6213 0 0,-18 16-3279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0 433 6191 0 0,'15'-16'4775'0'0,"1"1"-1"0"0,0 1 0 0 0,34-24 1 0 0,-3 11-608 0 0,-28 16-2987 0 0,-7 5-247 0 0,22-10 0 0 0,-24 12-880 0 0,1 0 0 0 0,0-1 0 0 0,-1-1 0 0 0,18-12 0 0 0,-6 5-53 0 0,-12 7 0 0 0,-9 4 0 0 0,-1-1 0 0 0,19-19-91 0 0,-18 19-378 0 0,5-3-2902 0 0</inkml:trace>
  <inkml:trace contextRef="#ctx0" brushRef="#br0" timeOffset="1">58 0 6215 0 0,'56'91'6703'0'0,"10"18"1000"0"0,36 89-1553 0 0,-94-181-5590 0 0,73 156 3512 0 0,-60-129-3390 0 0,35 56 0 0 0,-53-94-682 0 0,0 0 0 0 0,-3-6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0,-1-23 0 0 0,0 22 0 0 0,1 0 0 0 0,-1 0 0 0 0,0-1 0 0 0,1 1 0 0 0,-1 0 0 0 0,0 0 0 0 0,0 0 0 0 0,0 0 0 0 0,0 0 0 0 0,0 0 0 0 0,0 0 0 0 0,0 1 0 0 0,0-1 0 0 0,0 0 0 0 0,0 0 0 0 0,0 1 0 0 0,-1-1 0 0 0,1 1 0 0 0,0-1 0 0 0,0 1 0 0 0,-3-1 0 0 0,-3 2 0 0 0,6-1 0 0 0,0 0 0 0 0,0 0 0 0 0,0 0 0 0 0,0 1 0 0 0,0-1 0 0 0,0-1 0 0 0,0 1 0 0 0,0 0 0 0 0,0 0 0 0 0,0 0 0 0 0,0 0 0 0 0,0-1 0 0 0,0 1 0 0 0,0-1 0 0 0,0 1 0 0 0,0 0 0 0 0,0-1 0 0 0,0 0 0 0 0,-1 0 0 0 0,-12-10-471 0 0,1 0-1 0 0,-15-17 1 0 0,-2-3-802 0 0,9 13-224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9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5727 0 0,'0'0'443'0'0,"2"2"-294"0"0,23 25 5545 0 0,42 57 0 0 0,-43-48-3693 0 0,-1 1 0 0 0,-3 0 0 0 0,20 48 0 0 0,-31-61-1365 0 0,0 0 0 0 0,-1 0 0 0 0,6 42 0 0 0,-13-62-548 0 0,-1 0 1 0 0,-1 0-1 0 0,1 0 0 0 0,-1-1 0 0 0,1 1 1 0 0,-1 0-1 0 0,0 0 0 0 0,0 0 0 0 0,-1 0 1 0 0,1-1-1 0 0,-1 1 0 0 0,0-1 0 0 0,-2 5 1 0 0,1-4 15 0 0,0 0 0 0 0,0 0 1 0 0,-1 0-1 0 0,1 0 1 0 0,-1 0-1 0 0,0-1 1 0 0,0 1-1 0 0,0-1 1 0 0,-6 3-1 0 0,5-3 79 0 0,1-1-1 0 0,-1 1 1 0 0,-1-1-1 0 0,1 0 1 0 0,0-1-1 0 0,0 0 1 0 0,-1 1-1 0 0,-7-1 1 0 0,12-1 5 0 0,1-14 144 0 0,0 13-330 0 0,0 1 1 0 0,1-1-1 0 0,-1 1 1 0 0,0 0-1 0 0,0-1 1 0 0,0 1-1 0 0,0-1 0 0 0,1 1 1 0 0,-1 0-1 0 0,0-1 1 0 0,0 1-1 0 0,1 0 1 0 0,-1-1-1 0 0,0 1 1 0 0,1 0-1 0 0,-1 0 1 0 0,0-1-1 0 0,1 1 1 0 0,-1 0-1 0 0,0 0 1 0 0,1 0-1 0 0,-1-1 1 0 0,1 1-1 0 0,-1 0 1 0 0,0 0-1 0 0,1 0 1 0 0,0 0-1 0 0,0-1-2 0 0,9-2 0 0 0,-1-1 0 0 0,18-2 0 0 0,-18 4 0 0 0,1-1 0 0 0,-1 0 0 0 0,12-5 0 0 0,-6 1 0 0 0,-7 3 0 0 0,1-1 0 0 0,-1 2 0 0 0,1 0 0 0 0,13-4 0 0 0,20-2 0 0 0,122-29 0 0 0,-124 27 0 0 0,-1-2 0 0 0,41-20 0 0 0,-79 33 0 0 0,1-1 0 0 0,0-1 0 0 0,1 1 0 0 0,-1 0 0 0 0,0 0 0 0 0,1 1 0 0 0,-1-1 0 0 0,0 0 0 0 0,1 1 0 0 0,-1-1 0 0 0,1 1 0 0 0,-1 0 0 0 0,5 0 0 0 0,28 17 0 0 0,-32-17 0 0 0,-1 0 0 0 0,0 0 0 0 0,1 0 0 0 0,-1 0 0 0 0,0 0 0 0 0,0 0 0 0 0,1-1 0 0 0,-1 1 0 0 0,0-1 0 0 0,0 0 0 0 0,0 1 0 0 0,0-1 0 0 0,3-2 0 0 0,31-18 0 0 0,-15 8 0 0 0,80-45 0 0 0,-79 45 0 0 0,-18 12 0 0 0,1 1 0 0 0,-1-1 0 0 0,-1-1 0 0 0,0 1 0 0 0,1-1 0 0 0,-1 0 0 0 0,0 0 0 0 0,0 0 0 0 0,4-3 0 0 0,3-4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2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4543 0 0,'63'144'1712'0'0,"-5"2"4172"0"0,-54-137-5417 0 0,14 42 3311 0 0,15 76 1 0 0,-14-51-1156 0 0,0 0-268 0 0,-8-28-615 0 0,26 71 1 0 0,-29-103-1639 0 0,-8-15-211 0 0,1 0-1 0 0,-1-1 0 0 0,1 1 0 0 0,0 0 1 0 0,0-1-1 0 0,-1 1 0 0 0,1-1 0 0 0,0 1 1 0 0,0-1-1 0 0,0 1 0 0 0,0-1 0 0 0,-1 0 0 0 0,2 1 1 0 0,9 0-6276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0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225 350 6127 0 0,'1'0'130'0'0,"0"0"0"0"0,0 0-1 0 0,0 0 1 0 0,0 0-1 0 0,0 0 1 0 0,0 0 0 0 0,0 0-1 0 0,0 0 1 0 0,0-1-1 0 0,0 1 1 0 0,0 0-1 0 0,0-1 1 0 0,0 1 0 0 0,0 0-1 0 0,0-1 1 0 0,0 0-1 0 0,-1 1 1 0 0,1-1 0 0 0,0 1-1 0 0,0-1 1 0 0,0 0-1 0 0,-1 1 1 0 0,1-1 0 0 0,0 0-1 0 0,-1 0 1 0 0,1 0-1 0 0,-1 0 1 0 0,1 1-1 0 0,-1-1 1 0 0,1 0 0 0 0,-1 0-1 0 0,1-2 1 0 0,1-2 768 0 0,0 1 1 0 0,-1-1 0 0 0,0 0-1 0 0,1 1 1 0 0,0-10-1 0 0,0-21 1695 0 0,0 20-1936 0 0,-1 0-1 0 0,0 0 1 0 0,-1 0 0 0 0,-1 1-1 0 0,0-1 1 0 0,-4-16-1 0 0,-3 12 33 0 0,6 16-561 0 0,1 0-1 0 0,-1 0 0 0 0,1 0 1 0 0,0 0-1 0 0,-1-5 1 0 0,1 2 23 0 0,0-1 0 0 0,-1 1 0 0 0,0 0-1 0 0,0 0 1 0 0,0 0 0 0 0,0 0 0 0 0,-1 0 0 0 0,-4-6 0 0 0,5 9-101 0 0,-1 0 0 0 0,1 0 0 0 0,-1 1 0 0 0,0-1-1 0 0,0 0 1 0 0,0 1 0 0 0,-1 0 0 0 0,1 0 0 0 0,0 0 0 0 0,-1 0 0 0 0,1 0 0 0 0,-1 1 0 0 0,0 0 0 0 0,-7-2-1 0 0,9 2-16 0 0,0 1-1 0 0,0-1 0 0 0,0 1 0 0 0,-1 0 0 0 0,1 0 1 0 0,0 0-1 0 0,0 0 0 0 0,0 0 0 0 0,-1 0 0 0 0,1 1 1 0 0,0-1-1 0 0,0 1 0 0 0,-4 1 0 0 0,0 1 27 0 0,-1 0 0 0 0,1 0 0 0 0,0 1-1 0 0,1 0 1 0 0,-1 0 0 0 0,1 0 0 0 0,-6 6 0 0 0,2-1 120 0 0,1 1 0 0 0,1 0 1 0 0,-9 14-1 0 0,11-14-94 0 0,-1 1 1 0 0,1-1-1 0 0,1 1 0 0 0,0 0 1 0 0,0 1-1 0 0,1-1 0 0 0,0 1 1 0 0,-1 17-1 0 0,3-20-25 0 0,0-3 27 0 0,1-1 0 0 0,-1 1-1 0 0,1 0 1 0 0,0 0-1 0 0,1-1 1 0 0,-1 1 0 0 0,1 0-1 0 0,3 8 1 0 0,7 25 617 0 0,-9-29-355 0 0,1 1-1 0 0,0-1 1 0 0,1 1-1 0 0,9 17 1 0 0,-2-11-290 0 0,0 0 1 0 0,0-1 0 0 0,2 0-1 0 0,0-1 1 0 0,16 15-1 0 0,-23-25-47 0 0,0 0-1 0 0,1 0 1 0 0,0 0-1 0 0,0-1 1 0 0,1 0-1 0 0,-1 0 0 0 0,1-1 1 0 0,0 0-1 0 0,-1 0 1 0 0,2-1-1 0 0,-1 0 1 0 0,0-1-1 0 0,0 1 1 0 0,16-1-1 0 0,-14-1-11 0 0,0 0 0 0 0,0-1 0 0 0,0 0 0 0 0,0-1 0 0 0,-1 0 0 0 0,1-1 0 0 0,-1 0 0 0 0,1 0 0 0 0,-1-1 0 0 0,0 0 0 0 0,0-1 0 0 0,-1 0 0 0 0,1 0 0 0 0,-1-1 0 0 0,0 0 0 0 0,9-8 0 0 0,1-3 0 0 0,-9 10 0 0 0,0-1 0 0 0,-1 0 0 0 0,0-1 0 0 0,11-15 0 0 0,-11 8 0 0 0,-5 7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0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5327 0 0,'34'15'1015'0'0,"1"1"4196"0"0,22 10 5657 0 0,-19-11-6923 0 0,-6-1-1036 0 0,-21-9-2105 0 0,0 0 0 0 0,23 6 0 0 0,-12-6-588 0 0,-1 1 0 0 0,1 1 0 0 0,-1 1 0 0 0,22 12 0 0 0,-36-17-216 0 0,-5-2 0 0 0,0 0 0 0 0,0 0 0 0 0,0 0 0 0 0,0 0 0 0 0,0 0 0 0 0,0 1 0 0 0,-1-1 0 0 0,1 1 0 0 0,0-1 0 0 0,2 4 0 0 0,-2-4 8 0 0,-2 0-11 0 0,0-1 0 0 0,1 0 0 0 0,-1 1 0 0 0,1-1 0 0 0,-1 0 0 0 0,0 1 0 0 0,1-1 0 0 0,-1 1 0 0 0,0-1 0 0 0,1 1 0 0 0,-1-1 0 0 0,0 1 0 0 0,0-1-1 0 0,0 1 1 0 0,1-1 0 0 0,-1 1 0 0 0,0-1 0 0 0,0 1 0 0 0,0-1 0 0 0,0 1 0 0 0,0 0 0 0 0,0 0-302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1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8375 0 0,'25'46'3638'0'0,"-7"-11"1343"0"0,37 75 3841 0 0,-7-11-4816 0 0,199 413-1061 0 0,-119-207-2945 0 0,-71-194 0 0 0,-48-96 0 0 0,-9-15 0 0 0,1 1 0 0 0,-1-1 0 0 0,1 1 0 0 0,-1-1 0 0 0,0 1 0 0 0,1-1 0 0 0,-1 1 0 0 0,1-1 0 0 0,-1 1 0 0 0,1-1 0 0 0,-1 0 0 0 0,1 1 0 0 0,0-1 0 0 0,-1 0 0 0 0,1 0 0 0 0,0 1 0 0 0,0-1 2 0 0,-1 0 0 0 0,1-1 0 0 0,-1 1 0 0 0,1 0 0 0 0,-1-1 0 0 0,0 1 1 0 0,1 0-1 0 0,-1 0 0 0 0,1-1 0 0 0,-1 1 0 0 0,1-1 0 0 0,-1 1 0 0 0,0-1 0 0 0,1 1 0 0 0,-1 0 0 0 0,0-1 0 0 0,0 1 0 0 0,1-1 0 0 0,-1 1 1 0 0,0-1-1 0 0,0 1 0 0 0,0-1 0 0 0,1 0 0 0 0,-1 0 0 0 0,3-15-262 0 0,-2 8-165 0 0,-1 0 0 0 0,0 1 0 0 0,0-1 0 0 0,-1 1-1 0 0,-3-12 1 0 0,-6-16-1112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1.5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98 9703 0 0,'0'0'748'0'0,"1"0"-161"0"0,69-2 12578 0 0,0-5-7786 0 0,-53 3-4801 0 0,-1 0 1 0 0,0 0-1 0 0,-1-2 1 0 0,17-7-1 0 0,-13 5-472 0 0,-8 2-48 0 0,-8 4-49 0 0,0 0 0 0 0,0 1 1 0 0,0 0-1 0 0,0-1 0 0 0,0 1 0 0 0,0 0 1 0 0,1 0-1 0 0,-1 1 0 0 0,1-1 0 0 0,-1 1 0 0 0,0 0 1 0 0,1 0-1 0 0,5 0 0 0 0,4 3-9 0 0,-11-1 0 0 0,1 0 0 0 0,-1 1 0 0 0,0-1 0 0 0,0 0 0 0 0,0 1 0 0 0,0-1 0 0 0,0 1 0 0 0,-1 0 0 0 0,1-1 0 0 0,-1 1 0 0 0,1 0 0 0 0,-1 0 0 0 0,0 0 0 0 0,0 0 0 0 0,-1 0 0 0 0,1 0 0 0 0,-1 1 0 0 0,1-1 0 0 0,-1 0 0 0 0,0 3 0 0 0,0 11 0 0 0,0 0 0 0 0,-4 23 0 0 0,-18 96 0 0 0,12-82 0 0 0,-25 77 0 0 0,3-10 0 0 0,29-105 0 0 0,3-16 4 0 0,0 0 0 0 0,0 0 0 0 0,0 0 0 0 0,0 0 0 0 0,0 0 0 0 0,0 0 0 0 0,0 0 0 0 0,0 0 0 0 0,0 0 0 0 0,0 0 0 0 0,0 0 1 0 0,0 0-1 0 0,0 0 0 0 0,0 0 0 0 0,0 0 0 0 0,0 0 0 0 0,0 0 0 0 0,0 0 0 0 0,0 0 0 0 0,0 0 0 0 0,0 0 0 0 0,0 0 0 0 0,0 1 0 0 0,0-1 0 0 0,0 0 0 0 0,1 0 0 0 0,-1 0 0 0 0,0 0 0 0 0,0 0 0 0 0,0 0 0 0 0,0 0 0 0 0,0 0 0 0 0,0 0 0 0 0,0 0 1 0 0,0 0-1 0 0,0 0 0 0 0,0 0 0 0 0,0 0 0 0 0,0 0 0 0 0,0 0 0 0 0,0 0 0 0 0,0 0 0 0 0,0 0 0 0 0,0 0 0 0 0,4-6 178 0 0,7-11-2002 0 0,-4-4-5752 0 0,-1-3-2624 0 0</inkml:trace>
  <inkml:trace contextRef="#ctx0" brushRef="#br0" timeOffset="1">588 0 3311 0 0,'35'84'4356'0'0,"-22"-45"1158"0"0,-2-1-1 0 0,-2 1 1 0 0,5 52 0 0 0,-8-15-2469 0 0,-4-45-3045 0 0,-2-21 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1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8031 0 0,'13'-15'19944'0'0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4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3711 0 0,'25'97'385'0'0,"-8"-29"-202"0"0,34 153 4423 0 0,-38-160-3212 0 0,-1 11 1214 0 0,3 116-1 0 0,-6-55-307 0 0,9 117 703 0 0,-18-225-2730 0 0,0-24-92 0 0,0-5-373 0 0,0-13-48 0 0,1-17-1363 0 0,-2 9-2842 0 0,-2-7-1911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4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1 106 4663 0 0,'4'-1'360'0'0,"38"-5"1244"0"0,0-2 0 0 0,0-2 0 0 0,74-28 0 0 0,-56 11 491 0 0,-52 24-1738 0 0,0 0 0 0 0,1 0 0 0 0,-1 1 0 0 0,1 1 0 0 0,8-2 0 0 0,-15 3-260 0 0,0 0 493 0 0,9 11 678 0 0,-9-7-1091 0 0,1-1 1 0 0,-1 1-1 0 0,0 0 0 0 0,0 0 0 0 0,-1-1 0 0 0,1 1 0 0 0,-1 0 1 0 0,0 1-1 0 0,0-1 0 0 0,0 0 0 0 0,-1 0 0 0 0,1 0 0 0 0,-1 1 1 0 0,0-1-1 0 0,-1 6 0 0 0,0 2 320 0 0,-1 1 1 0 0,0-1-1 0 0,-8 25 0 0 0,-7 19 747 0 0,-15 41 536 0 0,18-63-1298 0 0,-24 53 80 0 0,31-72-461 0 0,-1 0 0 0 0,-1-1 0 0 0,-15 20 0 0 0,22-32-42 0 0,2-5-1534 0 0,-1-10-4726 0 0,-1-4-2102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5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0 205 3311 0 0,'2'3'251'0'0,"6"13"214"0"0,0 0-1 0 0,-1 1 1 0 0,0 0-1 0 0,3 18 1 0 0,-2-10 1547 0 0,13 31 1 0 0,-16-45-1068 0 0,0 1 0 0 0,2-1 0 0 0,-1-1-1 0 0,1 1 1 0 0,12 12 0 0 0,-17-20-758 0 0,1-1 1 0 0,-1 1-1 0 0,1-1 0 0 0,0 0 1 0 0,-1 0-1 0 0,1 0 0 0 0,0 0 1 0 0,0 0-1 0 0,1-1 0 0 0,-1 1 1 0 0,0-1-1 0 0,0 0 0 0 0,1 0 0 0 0,-1 0 1 0 0,0 0-1 0 0,1 0 0 0 0,-1-1 1 0 0,1 0-1 0 0,-1 0 0 0 0,1 0 1 0 0,-1 0-1 0 0,1 0 0 0 0,-1-1 1 0 0,5-1-1 0 0,-4 1-94 0 0,0-1 1 0 0,0 0-1 0 0,0 0 1 0 0,0-1-1 0 0,0 1 1 0 0,0-1-1 0 0,-1 0 1 0 0,0 0-1 0 0,1 0 1 0 0,-1 0-1 0 0,0-1 1 0 0,0 1-1 0 0,-1-1 1 0 0,1 0-1 0 0,-1 0 1 0 0,0 0-1 0 0,3-7 1 0 0,1-5 30 0 0,0 1 0 0 0,-1-1 0 0 0,4-25 1 0 0,-5 13 277 0 0,-1-1 0 0 0,-1 0 1 0 0,-4-48-1 0 0,0 64-265 0 0,0 0 0 0 0,-1 0 0 0 0,-1 0-1 0 0,-8-20 1 0 0,6 17-20 0 0,4 10-65 0 0,0 1 0 0 0,-1 0 0 0 0,0 0 0 0 0,0 0 0 0 0,0 0 0 0 0,0 1 0 0 0,-1-1 0 0 0,0 1 0 0 0,1 0 0 0 0,-2 0 0 0 0,1 0-1 0 0,0 1 1 0 0,-1-1 0 0 0,0 1 0 0 0,0 0 0 0 0,-8-4 0 0 0,11 6-36 0 0,-1 0 0 0 0,1 1 0 0 0,0-1-1 0 0,0 0 1 0 0,0 1 0 0 0,-1 0 0 0 0,1-1 0 0 0,0 1-1 0 0,-1 0 1 0 0,-3 0 0 0 0,-12 1-97 0 0,16-1-647 0 0,-2 2-785 0 0,-1 1 810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5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0 772 1951 0 0,'3'-3'57'0'0,"0"-1"0"0"0,0 1 0 0 0,0 0 0 0 0,-1-1 0 0 0,1 1 0 0 0,-1-1-1 0 0,0 0 1 0 0,0 1 0 0 0,-1-1 0 0 0,1 0 0 0 0,-1 0 0 0 0,2-8-1 0 0,0-2 901 0 0,-1 0 0 0 0,1-22 0 0 0,1-52 1723 0 0,1-58 460 0 0,-5 85-1621 0 0,-2-97 2085 0 0,0 118-1405 0 0,-14-74 1 0 0,6 68 2320 0 0,12 49-4181 0 0,5 12-34 0 0,0 1 1 0 0,-1 0 0 0 0,7 23-1 0 0,8 55 475 0 0,-12-53-522 0 0,74 321 2215 0 0,-74-327-2004 0 0,2-1 1 0 0,18 39-1 0 0,-12-41-42 0 0,-15-30-315 0 0,-2-1-105 0 0,1 0 1 0 0,0 0 0 0 0,-1 0 0 0 0,1 0-1 0 0,0-1 1 0 0,-1 1 0 0 0,1 0 0 0 0,0 0-1 0 0,0-1 1 0 0,1 2 0 0 0,-1-2-14 0 0,0 0-1 0 0,0 0 1 0 0,0 0 0 0 0,0 1-1 0 0,0-1 1 0 0,0 0 0 0 0,0 0 0 0 0,0 0-1 0 0,0 0 1 0 0,0-1 0 0 0,0 1-1 0 0,0 0 1 0 0,0 0 0 0 0,0-1-1 0 0,0 1 1 0 0,-1 0 0 0 0,1-1-1 0 0,0 1 1 0 0,0-1 0 0 0,0 1-1 0 0,1-2 1 0 0,-1 2-34 0 0,-1-1-50 0 0,1 1-1 0 0,-1-1 1 0 0,1 0-1 0 0,-1 1 1 0 0,1-1-1 0 0,-1 0 1 0 0,1 1-1 0 0,-1-1 1 0 0,0 0-1 0 0,1 0 1 0 0,-1 0-1 0 0,0 1 1 0 0,0-1-1 0 0,1 0 1 0 0,-1 0-1 0 0,0 0 0 0 0,0-1 1 0 0,0-1-218 0 0,4-15-2120 0 0,-2-1-1 0 0,2-30 1 0 0,-3 27-109 0 0,3-17-3839 0 0,-4 37 5710 0 0,1 1 627 0 0,-1 0-1 0 0,1 0 1 0 0,-1-1-1 0 0,1 1 0 0 0,-1 0 1 0 0,1 0-1 0 0,0 0 1 0 0,0 0-1 0 0,-1 0 0 0 0,1 1 1 0 0,0-1-1 0 0,0 0 1 0 0,0 0-1 0 0,0 0 0 0 0,1 0 1 0 0,14-9 247 0 0,-15 9-208 0 0,1 0 181 0 0,-2 0-153 0 0,1 0 0 0 0,-1 0-1 0 0,1 1 1 0 0,-1-1 0 0 0,1 0 0 0 0,0 0-1 0 0,-1 0 1 0 0,1 1 0 0 0,0-1 0 0 0,0 0-1 0 0,1-1 1 0 0,0 0 31 0 0,12-10 192 0 0,-10 8-6 0 0,1 0 0 0 0,-1 0 0 0 0,-1 0-1 0 0,1 0 1 0 0,-1 0 0 0 0,1-1 0 0 0,3-7 0 0 0,2-6 411 0 0,-4 8-212 0 0,-1 1-1 0 0,1-1 1 0 0,3-17-1 0 0,2-8 456 0 0,-6 19-459 0 0,0 1 1 0 0,0-1 0 0 0,-2 1 0 0 0,0-1 0 0 0,0-22 0 0 0,-2 31-353 0 0,0 3 144 0 0,0 1-1 0 0,0-1 1 0 0,0 0-1 0 0,-1 0 0 0 0,1 1 1 0 0,-1-1-1 0 0,0 0 1 0 0,0 1-1 0 0,0-1 0 0 0,-1 1 1 0 0,1-1-1 0 0,-1 1 1 0 0,-4-7-1 0 0,5 9 297 0 0,-1 1-8 0 0,0 0-430 0 0,-1 0 0 0 0,1 0 0 0 0,-1 0-1 0 0,1 0 1 0 0,0 0 0 0 0,-1 1 0 0 0,1-1 0 0 0,-1 1-1 0 0,1-1 1 0 0,0 1 0 0 0,-1 0 0 0 0,1 0 0 0 0,0 0-1 0 0,0 1 1 0 0,0-1 0 0 0,0 0 0 0 0,0 1 0 0 0,0-1-1 0 0,0 1 1 0 0,0 0 0 0 0,-1 2 0 0 0,-5 5 190 0 0,1 1 1 0 0,0-1 0 0 0,-7 14-1 0 0,10-15-143 0 0,-2 2-47 0 0,2 0 0 0 0,-1 1 1 0 0,1-1-1 0 0,1 1 0 0 0,0 0 1 0 0,-2 13-1 0 0,2-3 208 0 0,1 0-1 0 0,1 30 1 0 0,2-35-148 0 0,0 0-1 0 0,1-1 1 0 0,1 0-1 0 0,0 1 1 0 0,1-1 0 0 0,1 0-1 0 0,0-1 1 0 0,1 1-1 0 0,8 14 1 0 0,-10-24-139 0 0,0 1 0 0 0,1-1 0 0 0,-1 1 1 0 0,1-2-1 0 0,0 1 0 0 0,0 0 0 0 0,1-1 0 0 0,-1 0 0 0 0,1 0 0 0 0,0-1 0 0 0,0 1 1 0 0,0-1-1 0 0,0-1 0 0 0,1 1 0 0 0,6 1 0 0 0,-4-1-4 0 0,1-1 0 0 0,-1-1 0 0 0,1 0 0 0 0,0 0 0 0 0,-1 0 1 0 0,1-1-1 0 0,0-1 0 0 0,-1 0 0 0 0,1 0 0 0 0,11-3 0 0 0,-21 4-7 0 0,19-5 0 0 0,19-8 0 0 0,-32 10 0 0 0,0 0 0 0 0,-1 0 0 0 0,1 0 0 0 0,0-1 0 0 0,-1 1 0 0 0,0-1 0 0 0,5-5 0 0 0,18-17 0 0 0,-13 12 0 0 0,15-18 0 0 0,-2 5 0 0 0,-12 14 0 0 0,-12 13 0 0 0,-1 0 0 0 0,3 1-1456 0 0,23-3-16312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1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33 5095 0 0,'-24'-33'8247'0'0,"24"35"-8009"0"0,-1 0 0 0 0,1-1 1 0 0,0 1-1 0 0,0 0 0 0 0,0-1 0 0 0,0 1 0 0 0,1 0 1 0 0,-1-1-1 0 0,0 1 0 0 0,1 0 0 0 0,-1-1 1 0 0,1 1-1 0 0,0-1 0 0 0,-1 1 0 0 0,3 2 0 0 0,-1 2 212 0 0,3 5 469 0 0,1 1 0 0 0,0-2 0 0 0,11 17 0 0 0,20 24 689 0 0,-3 1 0 0 0,-2 1 0 0 0,29 67 0 0 0,-10-5-301 0 0,-22-42-851 0 0,5 10-68 0 0,137 231 965 0 0,-129-240-1081 0 0,-38-67-247 0 0,153 282 726 0 0,-35-73-609 0 0,24 54-333 0 0,-126-217 344 0 0,-2 1 1 0 0,18 99-1 0 0,-13-49-60 0 0,47 157-93 0 0,24 102 0 0 0,-76-277 0 0 0,51 207 0 0 0,-6-29 0 0 0,7 82 0 0 0,-52-244 0 0 0,-3-11 0 0 0,-5-48 0 0 0,6 72 0 0 0,0 45 0 0 0,7 135 0 0 0,-23-256 0 0 0,1-18 0 0 0,-1 0 0 0 0,-1 0 0 0 0,-5 32 0 0 0,-7 1 0 0 0,-25 66 0 0 0,-116 266 0 0 0,50-172 0 0 0,4-10 0 0 0,-17 65 0 0 0,91-213 0 0 0,-2-1 0 0 0,-44 61 0 0 0,28-63 0 0 0,9-13 0 0 0,-123 149 0 0 0,93-115 0 0 0,-69 105 0 0 0,122-161 0 0 0,0 0 0 0 0,-2-1 0 0 0,0-1 0 0 0,0 0 0 0 0,-1-1 0 0 0,-1 0 0 0 0,-1-2 0 0 0,0 0 0 0 0,-1 0 0 0 0,-27 13 0 0 0,38-23 0 0 0,-1 0 0 0 0,1-1 0 0 0,-12 3 0 0 0,5-4 0 0 0,-3-3-1282 0 0,17 2 1119 0 0,-1 0-1 0 0,0 0 1 0 0,1-1-1 0 0,-1 1 0 0 0,0 0 1 0 0,1 0-1 0 0,-1 0 0 0 0,1 0 1 0 0,-1-1-1 0 0,0 1 1 0 0,1 0-1 0 0,-1 0 0 0 0,1-1 1 0 0,-1 1-1 0 0,1-1 0 0 0,-1 1 1 0 0,1 0-1 0 0,-1-1 1 0 0,1 1-1 0 0,-1-1 0 0 0,0 0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4319 0 0,'0'0'332'0'0,"3"-2"-220"0"0,18-7 763 0 0,0 1-1 0 0,0 2 0 0 0,23-6 1 0 0,-41 12 274 0 0,0-1 88 0 0,30-2 1221 0 0,-30 3-1445 0 0,1 1-86 0 0,1 1-707 0 0,0 0 1 0 0,0 0-1 0 0,0 0 1 0 0,-1 0-1 0 0,1 1 1 0 0,-1 0-1 0 0,1 0 1 0 0,-1 0-1 0 0,0 1 1 0 0,0-1-1 0 0,0 1 1 0 0,0 0-1 0 0,-1 0 1 0 0,0 0 0 0 0,0 0-1 0 0,0 1 1 0 0,0-1-1 0 0,-1 1 1 0 0,4 8-1 0 0,1 13 721 0 0,0 0-1 0 0,-2 1 1 0 0,4 46 0 0 0,-6 84 1184 0 0,-3-71-1272 0 0,1-48-534 0 0,7 155 1565 0 0,-8-189-1716 0 0,2-6-696 0 0,1-1 421 0 0,-1 0-1 0 0,1 1 1 0 0,-1-2-1 0 0,0 1 1 0 0,0 0 0 0 0,0 0-1 0 0,0-1 1 0 0,0 1-1 0 0,-1-1 1 0 0,0 1-1 0 0,1-1 1 0 0,-1 0 0 0 0,-1 1-1 0 0,1-1 1 0 0,-1 0-1 0 0,1-6 1 0 0,0-9-335 0 0,-1 1 1 0 0,-3-22-1 0 0,1 19 235 0 0,-3-38-23 0 0,1-96 1 0 0,5 137 280 0 0,1 1 1 0 0,1-1-1 0 0,0 1 1 0 0,1 0-1 0 0,0 0 1 0 0,2 1-1 0 0,0-1 1 0 0,1 1-1 0 0,0 0 1 0 0,12-16-1 0 0,-12 21 148 0 0,1 0 0 0 0,1 1 0 0 0,0 0 0 0 0,0 1 0 0 0,1 0-1 0 0,0 0 1 0 0,1 1 0 0 0,0 1 0 0 0,0-1 0 0 0,1 2 0 0 0,0 0-1 0 0,0 0 1 0 0,0 1 0 0 0,0 0 0 0 0,1 1 0 0 0,0 1-1 0 0,0 0 1 0 0,0 1 0 0 0,0 0 0 0 0,1 1 0 0 0,-1 0 0 0 0,0 1-1 0 0,1 1 1 0 0,16 2 0 0 0,-15 0 145 0 0,0 0 0 0 0,-1 1 1 0 0,0 1-1 0 0,0 0 0 0 0,0 1 0 0 0,23 13 0 0 0,-32-14-282 0 0,1-1 0 0 0,-1 1-1 0 0,0 0 1 0 0,-1 1 0 0 0,1-1 0 0 0,-1 1-1 0 0,0 0 1 0 0,4 7 0 0 0,1 2-27 0 0,-1-1-33 0 0,-1 0-1 0 0,-1 0 1 0 0,0 1 0 0 0,6 24-1 0 0,-8-26-1 0 0,13 63 0 0 0,-8-29 0 0 0,-4-21 0 0 0,0 1 0 0 0,-2 0 0 0 0,0 30 0 0 0,-2-46 0 0 0,0-7 0 0 0,-1-1 0 0 0,1 1 0 0 0,-1 0 0 0 0,0-1 0 0 0,0 1 0 0 0,0 0 0 0 0,-2 7 0 0 0,2-9 0 0 0,-1 2-13 0 0,1 0 1 0 0,-1 0 0 0 0,1 0 0 0 0,-1 0-1 0 0,0 0 1 0 0,-1 0 0 0 0,-2 6-1 0 0,3-8-1503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3223 0 0,'3'-1'17'0'0,"-1"-1"0"0"0,0 1 0 0 0,1 0 0 0 0,-1 0-1 0 0,1 1 1 0 0,-1-1 0 0 0,1 0 0 0 0,-1 1 0 0 0,1 0 0 0 0,0-1-1 0 0,-1 1 1 0 0,1 0 0 0 0,-1 0 0 0 0,1 0 0 0 0,0 1-1 0 0,-1-1 1 0 0,5 2 0 0 0,5 2-26 0 0,1 0 1 0 0,17 9-1 0 0,1 0 62 0 0,13 4 381 0 0,64 34-1 0 0,36 32 367 0 0,32 16-21 0 0,-81-53-423 0 0,182 100 978 0 0,-160-77-767 0 0,65 21 78 0 0,76 7-48 0 0,-213-81-418 0 0,100 44 554 0 0,-26-10-20 0 0,156 60 1018 0 0,-191-77-1192 0 0,-1 4-1 0 0,93 56 1 0 0,70 73 438 0 0,-56-46-389 0 0,-170-108-528 0 0,61 32 182 0 0,52 32 252 0 0,-74-39-267 0 0,-19-13-17 0 0,47 38 1 0 0,154 111 848 0 0,-194-141-903 0 0,163 101 354 0 0,-25-17-244 0 0,166 153 277 0 0,-164-119-253 0 0,-74-59-11 0 0,191 198 0 0 0,-16 37-218 0 0,-255-288-32 0 0,151 156 284 0 0,-168-178-282 0 0,60 57 104 0 0,12 10 10 0 0,6 6-33 0 0,-39-38-48 0 0,34 25 175 0 0,7 7 54 0 0,-5 2-192 0 0,63 64 109 0 0,-102-95-76 0 0,23 26 177 0 0,67 62-109 0 0,-126-128-120 0 0,18 21 136 0 0,-18-19-66 0 0,23 20 1 0 0,-8-10 99 0 0,46 49 1 0 0,-47-39 77 0 0,36 56-1 0 0,-30-39-172 0 0,-23-32 1 0 0,15 31-1 0 0,-14-25-96 0 0,-10-17-34 0 0,0 1 0 0 0,0 0-1 0 0,-1 0 1 0 0,3 13 0 0 0,-4-12 9 0 0,1-1 0 0 0,1 1 0 0 0,7 18-1 0 0,-2-9 24 0 0,-1 1 0 0 0,-1-1-1 0 0,6 33 1 0 0,1 4 82 0 0,-9-42-92 0 0,0 0 0 0 0,15 30 0 0 0,-17-39-49 0 0,0 1 0 0 0,0-1 0 0 0,1 10 0 0 0,5 11 0 0 0,1-1 15 0 0,-6-13 12 0 0,1-1-1 0 0,1 1 0 0 0,0-1 1 0 0,1-1-1 0 0,14 21 0 0 0,-7-14 95 0 0,21 41-1 0 0,-23-39 76 0 0,16 22 1 0 0,-20-27-50 0 0,-6-12-137 0 0,-1 0 0 0 0,1-1 0 0 0,0 1 0 0 0,0 0 0 0 0,0-1 0 0 0,4 6 0 0 0,3 3 79 0 0,0-1 0 0 0,1 1 0 0 0,13 10 0 0 0,-6-5-61 0 0,-7-8-17 0 0,-1-1 31 0 0,7 4-59 0 0,-7-11-149 0 0,-6-2 36 0 0,-1 1-211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4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2303 0 0,'41'63'203'0'0,"1"3"-118"0"0,-17-29 749 0 0,-1 2 0 0 0,35 80 0 0 0,-46-90-562 0 0,8 22 423 0 0,17 62 1 0 0,-11-28-29 0 0,65 154 1569 0 0,-55-145-767 0 0,27 108-1 0 0,-11-31-347 0 0,55 117 643 0 0,83 132 762 0 0,-118-284-1756 0 0,-12-25 4 0 0,-10-16-84 0 0,32 65 319 0 0,-4 23-21 0 0,-34-58-491 0 0,-30-80-341 0 0,70 196 487 0 0,-61-181-478 0 0,-2 2 0 0 0,-3 0 0 0 0,15 88 0 0 0,-9 82 744 0 0,-19-161-537 0 0,17 76-1 0 0,-15-104-314 0 0,2 5 36 0 0,-9-36 98 0 0,-3 15 50 0 0,1-24 416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1038 3711 0 0,'-2'-2'284'0'0,"1"1"-277"0"0,0-1 0 0 0,1 1 0 0 0,-1 0 0 0 0,0-1 0 0 0,0 1 0 0 0,1-1 0 0 0,-1 1 0 0 0,1-1-1 0 0,-1 1 1 0 0,1-1 0 0 0,0 0 0 0 0,0 1 0 0 0,0-1 0 0 0,0-1 0 0 0,2-29 86 0 0,1 4 410 0 0,-3-126 1985 0 0,-1 17-1277 0 0,1 55-563 0 0,1-7 2193 0 0,20-160 1 0 0,-15 177-1841 0 0,-5 55-591 0 0,0 1-1 0 0,1-1 1 0 0,0 1 0 0 0,9-29 0 0 0,-9 40-283 0 0,0 1 0 0 0,0 0 0 0 0,0 0 0 0 0,1 0 1 0 0,5-7-1 0 0,2-2 221 0 0,-8 11-292 0 0,-1 1 0 0 0,1 0 0 0 0,-1 0 0 0 0,1 0 0 0 0,0 0 0 0 0,-1 0 0 0 0,1 0-1 0 0,0 0 1 0 0,0 1 0 0 0,0-1 0 0 0,0 1 0 0 0,-1-1 0 0 0,1 1 0 0 0,0 0 0 0 0,4 0 0 0 0,-5-1 8 0 0,5 1 72 0 0,1 0 1 0 0,-1 1 0 0 0,0-1 0 0 0,0 1 0 0 0,0 0 0 0 0,1 0-1 0 0,-1 1 1 0 0,0 0 0 0 0,-1 0 0 0 0,1 1 0 0 0,0-1 0 0 0,5 5-1 0 0,10 5 400 0 0,32 29 0 0 0,-31-24-172 0 0,26 20 458 0 0,67 50 805 0 0,-63-58-1231 0 0,-8-4 147 0 0,-31-19-344 0 0,-11-5-38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5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4087 0 0,'53'104'1026'0'0,"-36"-67"-23"0"0,4 5 63 0 0,72 125 2657 0 0,-64-115-2397 0 0,-18-30-519 0 0,18 25 1 0 0,69 83 1756 0 0,-62-83-1663 0 0,131 135 1606 0 0,-67-79-1712 0 0,172 208 1239 0 0,-204-236-1150 0 0,122 104 0 0 0,-85-89-306 0 0,88 81 372 0 0,-147-125-732 0 0,177 174 921 0 0,13-15-216 0 0,-48-68-349 0 0,-41-32-68 0 0,-95-67-261 0 0,2-3 0 0 0,1-3-1 0 0,1-1 1 0 0,103 38 0 0 0,-118-55-285 0 0,0-1 0 0 0,0-2 0 0 0,1-2 0 0 0,52 5 0 0 0,-76-13 9 0 0,0 0-1 0 0,0-1 1 0 0,1-1-1 0 0,-1 0 1 0 0,0-2-1 0 0,0 0 1 0 0,0-1-1 0 0,0-1 1 0 0,-1 0-1 0 0,1-2 1 0 0,-1 0-1 0 0,22-13 1 0 0,-11 2-1825 0 0,-2-1-4888 0 0,-1-1-2431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5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102 681 5295 0 0,'4'-2'410'0'0,"6"-5"-271"0"0,1 1 1 0 0,-1-1-1 0 0,0-1 0 0 0,-1 0 1 0 0,0 0-1 0 0,0-1 1 0 0,-1 0-1 0 0,0 0 1 0 0,-1-1-1 0 0,0 0 0 0 0,0 0 1 0 0,-1-1-1 0 0,5-12 1 0 0,-1-1 487 0 0,-1-1 0 0 0,-1 0 0 0 0,-1-1 1 0 0,-2 1-1 0 0,5-42 0 0 0,-8 20 700 0 0,-1 0-1 0 0,-6-58 0 0 0,4 96-1085 0 0,-1 1-1 0 0,0-1 1 0 0,0 0 0 0 0,0 0-1 0 0,-2 1 1 0 0,1-1-1 0 0,-1 1 1 0 0,0 0-1 0 0,-6-9 1 0 0,7 12-67 0 0,0 1 1 0 0,-1-1-1 0 0,1 1 0 0 0,-1 0 0 0 0,0 0 1 0 0,0 0-1 0 0,0 1 0 0 0,-1-1 1 0 0,1 1-1 0 0,-1 0 0 0 0,0 0 1 0 0,0 1-1 0 0,0 0 0 0 0,0-1 1 0 0,-8-1-1 0 0,9 4-101 0 0,-1-1 0 0 0,0 1 0 0 0,1 0 0 0 0,-1 0 0 0 0,0 0 0 0 0,0 0 1 0 0,1 1-1 0 0,-1 0 0 0 0,0 0 0 0 0,1 0 0 0 0,-1 1 0 0 0,1 0 0 0 0,0-1 0 0 0,-1 1 0 0 0,1 1 0 0 0,0-1 1 0 0,-7 6-1 0 0,5-3 1 0 0,0 0 0 0 0,0 0 1 0 0,1 1-1 0 0,0 0 0 0 0,0 0 0 0 0,0 0 1 0 0,1 0-1 0 0,0 1 0 0 0,-6 13 0 0 0,5-9 119 0 0,2 1-1 0 0,-1-1 0 0 0,2 1 0 0 0,-1 0 0 0 0,0 21 0 0 0,2-2 377 0 0,4 32 0 0 0,1-33 3 0 0,1 0 0 0 0,19 57 0 0 0,-22-81-496 0 0,4 15 374 0 0,2-1 0 0 0,0 0 1 0 0,2 0-1 0 0,0-1 0 0 0,15 21 0 0 0,-18-29-189 0 0,0-2 1 0 0,1 1-1 0 0,0-1 0 0 0,1 0 0 0 0,0-1 1 0 0,0 0-1 0 0,1 0 0 0 0,0-1 0 0 0,0 0 0 0 0,20 8 1 0 0,-24-12-227 0 0,0-1 0 0 0,1-1 1 0 0,-1 1-1 0 0,0-1 0 0 0,1 0 1 0 0,0 0-1 0 0,-1-1 0 0 0,1 0 1 0 0,-1 0-1 0 0,1-1 0 0 0,-1 1 1 0 0,1-2-1 0 0,-1 1 0 0 0,0-1 0 0 0,1 1 1 0 0,-1-2-1 0 0,0 1 0 0 0,0-1 1 0 0,0 0-1 0 0,-1 0 0 0 0,1 0 1 0 0,-1-1-1 0 0,6-5 0 0 0,0 0-474 0 0,-1 0-1 0 0,1-1 0 0 0,-2-1 0 0 0,0 0 0 0 0,0 0 0 0 0,-1-1 1 0 0,0 0-1 0 0,-1 0 0 0 0,10-23 0 0 0,-8 15-6732 0 0,0-2-2128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6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5695 0 0,'3'4'443'0'0,"37"58"420"0"0,-30-42 776 0 0,0 0-1 0 0,-2 0 1 0 0,8 28-1 0 0,-14-44-1390 0 0,63 267 9977 0 0,-19 32-4050 0 0,-33-211-4921 0 0,11 55-4 0 0,-17-108-1231 0 0,6 37-5 0 0,4-1-1 0 0,34 94 1 0 0,-48-163-12 0 0,5 19-17 0 0,-8-25-33 0 0,1 1 0 0 0,-1-1 0 0 0,0 0 1 0 0,1 0-1 0 0,-1 0 0 0 0,1-1 1 0 0,-1 1-1 0 0,1 0 0 0 0,-1 0 0 0 0,1 0 1 0 0,-1 0-1 0 0,1 0 0 0 0,-1 0 0 0 0,0-1 1 0 0,1 1-1 0 0,-1 0 0 0 0,1 0 0 0 0,-1-1 1 0 0,0 1-1 0 0,1 0 0 0 0,-1-1 1 0 0,0 1-1 0 0,1 0 0 0 0,-1-1 0 0 0,0 1 1 0 0,1 0-1 0 0,-1-1 0 0 0,0 1 0 0 0,0-1 1 0 0,0 1-1 0 0,1-1 0 0 0,-1 1 0 0 0,0 0 1 0 0,0-2-1 0 0,7-52-4527 0 0,-5 14-2268 0 0,-2-4-1671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6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5095 0 0,'3'4'538'0'0,"0"1"-1"0"0,-1-1 0 0 0,2 0 0 0 0,-1 1 1 0 0,0-2-1 0 0,1 1 0 0 0,0 0 1 0 0,-1-1-1 0 0,2 1 0 0 0,-1-1 0 0 0,0 0 1 0 0,1-1-1 0 0,-1 1 0 0 0,8 3 0 0 0,3 1 566 0 0,-5-2-463 0 0,0-1 0 0 0,1 0 0 0 0,0 0 0 0 0,-1-1 0 0 0,1-1 0 0 0,0 0 0 0 0,1 0 0 0 0,-1-1 0 0 0,0-1 0 0 0,14 0 0 0 0,-6-1 110 0 0,-1-1 1 0 0,0-1 0 0 0,0-1-1 0 0,0 0 1 0 0,21-9-1 0 0,-16 4-108 0 0,9-3 152 0 0,0 0 0 0 0,40-8-1 0 0,-69 20-728 0 0,-1-1 0 0 0,0 1-1 0 0,1 0 1 0 0,-1 0 0 0 0,0 0 0 0 0,1 0 0 0 0,-1 0-1 0 0,0 0 1 0 0,1 0 0 0 0,-1 1 0 0 0,0-1 0 0 0,0 1-1 0 0,1 0 1 0 0,2 1 0 0 0,-3-1-18 0 0,-1 0 0 0 0,1 0 0 0 0,-1 1 1 0 0,0-1-1 0 0,1 0 0 0 0,-1 1 0 0 0,0-1 0 0 0,0 1 0 0 0,0-1 1 0 0,0 1-1 0 0,0 0 0 0 0,0-1 0 0 0,0 1 0 0 0,-1 0 0 0 0,1 0 1 0 0,0 0-1 0 0,-1 0 0 0 0,1 2 0 0 0,0 7 144 0 0,0 0-1 0 0,-1 0 1 0 0,0 0 0 0 0,-1 1-1 0 0,0-1 1 0 0,0 0 0 0 0,-4 12-1 0 0,-4 33 137 0 0,1-1-252 0 0,-2 1-1 0 0,-25 73 1 0 0,32-119-75 0 0,-57 177 0 0 0,18-69 0 0 0,38-107 0 0 0,-3 7 0 0 0,4-15 182 0 0,2-5 0 0 0,2-9-2002 0 0,5-16-5752 0 0,3-7-2624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4519 0 0,'3'2'29'0'0,"0"-1"0"0"0,0 1 0 0 0,0-1 0 0 0,0 1-1 0 0,1-1 1 0 0,-1 0 0 0 0,0 0 0 0 0,1 0 0 0 0,-1-1-1 0 0,0 1 1 0 0,1-1 0 0 0,-1 0 0 0 0,1 0 0 0 0,4 0 0 0 0,-2-1 304 0 0,0 1 1 0 0,0 1 0 0 0,-1-1 0 0 0,1 1 0 0 0,0 0 0 0 0,9 3 0 0 0,-2 1 554 0 0,-10-3 274 0 0,1 0 118 0 0,2 1-881 0 0,0 0-1 0 0,-1 1 0 0 0,0 0 0 0 0,0 0 1 0 0,0 0-1 0 0,0 0 0 0 0,0 1 0 0 0,-1 0 1 0 0,0 0-1 0 0,0 0 0 0 0,0 0 0 0 0,-1 1 1 0 0,1-1-1 0 0,-1 1 0 0 0,2 7 0 0 0,-2-2 230 0 0,0 1 0 0 0,-1-1 0 0 0,0 1 0 0 0,-1 0 0 0 0,0-1 0 0 0,-2 21 0 0 0,-13 72 1794 0 0,8-70-1701 0 0,-7 57-45 0 0,12-80-723 0 0,0-9-66 0 0,4-5-1750 0 0,53-56-7407 0 0,-33 32 3228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9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7455 0 0,'13'68'1954'0'0,"4"87"-1"0"0,-10-69 1135 0 0,7 68 675 0 0,8 71 435 0 0,-13-162-1691 0 0,26 93 1 0 0,-24-116-1645 0 0,-4-11 324 0 0,22 53 0 0 0,-26-74-1024 0 0,1 0 0 0 0,0-1 1 0 0,0 0-1 0 0,1 0 0 0 0,0 0 0 0 0,0-1 1 0 0,0 0-1 0 0,1 0 0 0 0,0 0 0 0 0,0 0 0 0 0,11 6 1 0 0,-16-11-158 0 0,0-1 0 0 0,-1 0 0 0 0,1 1 0 0 0,0-1 0 0 0,0 0 1 0 0,0 0-1 0 0,0 0 0 0 0,-1 0 0 0 0,1 0 0 0 0,0 0 0 0 0,0 0 1 0 0,0 0-1 0 0,0 0 0 0 0,-1 0 0 0 0,1 0 0 0 0,0 0 0 0 0,0 0 1 0 0,0-1-1 0 0,-1 1 0 0 0,2-1 0 0 0,1 0 6 0 0,1 0-12 0 0,0 0 1 0 0,0-1-1 0 0,0 1 0 0 0,-1-1 1 0 0,1 0-1 0 0,0 0 0 0 0,-1 0 1 0 0,1 0-1 0 0,-1-1 0 0 0,0 0 1 0 0,0 1-1 0 0,0-1 0 0 0,0 0 1 0 0,4-6-1 0 0,-1-2 0 0 0,0 1 0 0 0,0-2-1 0 0,6-16 1 0 0,-4 9 0 0 0,5-16-85 0 0,-2 0 0 0 0,12-69 0 0 0,-20 91-257 0 0,-1 0 0 0 0,-1 0 0 0 0,0 0 0 0 0,-2-17 0 0 0,0 24-409 0 0,1 0 1 0 0,-2 1 0 0 0,1-1-1 0 0,0 1 1 0 0,-4-6 0 0 0,4 7-210 0 0,-1 1 1 0 0,1 0 0 0 0,-1 0 0 0 0,0 0-1 0 0,0 0 1 0 0,0 1 0 0 0,-1-1 0 0 0,1 0-1 0 0,-4-2 1 0 0,-8-5-6317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0 420 8927 0 0,'5'-5'819'0'0,"0"-1"0"0"0,0 1 0 0 0,5-10 0 0 0,5-4 2572 0 0,33-34 2958 0 0,67-69-2432 0 0,-68 74-3706 0 0,24-20-1402 0 0,-58 57-416 0 0,1 1 0 0 0,0 0 0 0 0,31-15-1 0 0,-37 21 1137 0 0,1 0 0 0 0,0 1-1 0 0,0 0 1 0 0,0 1 0 0 0,0 0-1 0 0,0 0 1 0 0,1 1 0 0 0,-1 0-1 0 0,11 0 1 0 0,-15 2 419 0 0,0-1 0 0 0,0 1-1 0 0,0-1 1 0 0,-1 1 0 0 0,1 1 0 0 0,0-1 0 0 0,-1 1-1 0 0,1-1 1 0 0,-1 1 0 0 0,0 1 0 0 0,1-1 0 0 0,-1 1-1 0 0,0-1 1 0 0,-1 1 0 0 0,1 0 0 0 0,0 1 0 0 0,-1-1 0 0 0,1 1-1 0 0,-1-1 1 0 0,3 5 0 0 0,9 16 665 0 0,-1 1-1 0 0,20 48 1 0 0,-23-45 924 0 0,-2 1 0 0 0,-1 1 1 0 0,-2-1-1 0 0,6 52 0 0 0,-11-70-1067 0 0,0 4 684 0 0,5 23-1 0 0,-6-35-654 0 0,2-4-1389 0 0,-1 1 372 0 0,0-1-1 0 0,0 0 1 0 0,0 0 0 0 0,1 0 0 0 0,-1 0 0 0 0,0 1 0 0 0,0-1 0 0 0,0 0 0 0 0,0-1-1 0 0,0 1 1 0 0,0 0 0 0 0,-1 0 0 0 0,2-2 0 0 0,5-9-6933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8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 2159 0 0,'-1'0'160'0'0,"-11"5"-124"0"0,8-4 16 0 0,1 0 0 0 0,0 0 0 0 0,0 0 0 0 0,0 1 0 0 0,0 0 0 0 0,0-1 0 0 0,0 1 0 0 0,0 0 0 0 0,-4 5 0 0 0,5-6 62 0 0,0 1-1 0 0,0 0 1 0 0,0-1 0 0 0,-1 0-1 0 0,1 0 1 0 0,0 1-1 0 0,-5 0 1 0 0,5-1 26 0 0,-1 0 0 0 0,0 0 1 0 0,0 1-1 0 0,1-1 1 0 0,-5 4-1 0 0,-37 30 1241 0 0,39-30-1180 0 0,-1 0-1 0 0,1 0 0 0 0,0 1 0 0 0,0-1 0 0 0,0 1 0 0 0,1 0 1 0 0,0 1-1 0 0,0-1 0 0 0,1 1 0 0 0,-3 7 0 0 0,-2 1 284 0 0,-8 9 289 0 0,11-17-469 0 0,1 1-1 0 0,-7 12 1 0 0,-110 321 2885 0 0,95-254-2509 0 0,-12 44 519 0 0,31-99-758 0 0,1 0 0 0 0,-3 38-1 0 0,6 1 556 0 0,9 109 0 0 0,-2-138-596 0 0,3 0 0 0 0,1-1 0 0 0,26 79 0 0 0,-23-93-213 0 0,2 0 0 0 0,0-1 0 0 0,28 39 0 0 0,59 65 724 0 0,-59-79-241 0 0,-23-29-302 0 0,2-2 0 0 0,0 0-1 0 0,31 23 1 0 0,-39-34-202 0 0,0-2 0 0 0,0 0-1 0 0,0 0 1 0 0,1-1 0 0 0,0-1-1 0 0,24 8 1 0 0,-26-12-63 0 0,0 0 0 0 0,0 0 0 0 0,0-1 0 0 0,0 0 0 0 0,0-1 0 0 0,0 0 0 0 0,13-4 0 0 0,-15 3-16 0 0,-1 0-1 0 0,1-1 0 0 0,0 0 1 0 0,-1 0-1 0 0,1-1 1 0 0,-1 0-1 0 0,0-1 1 0 0,0 0-1 0 0,-1 0 1 0 0,11-9-1 0 0,-14 10-62 0 0,0 0 0 0 0,0 0-1 0 0,0 0 1 0 0,0-1 0 0 0,-1 1 0 0 0,1-1 0 0 0,-1 0 0 0 0,0 0 0 0 0,-1 0-1 0 0,1-1 1 0 0,-1 1 0 0 0,0 0 0 0 0,-1-1 0 0 0,1 0 0 0 0,-1 1-1 0 0,0-1 1 0 0,0-6 0 0 0,1 2-165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2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6191 0 0,'8'21'461'0'0,"-2"0"0"0"0,0 0 0 0 0,-2 1-1 0 0,3 23 1 0 0,-1-4 1887 0 0,17 131 5197 0 0,-1-11-2274 0 0,-21-151-4918 0 0,2 0 1 0 0,-1-1-1 0 0,1 1 0 0 0,0-1 1 0 0,9 16-1 0 0,-11-23-230 0 0,3-3-1695 0 0,10-5-130 0 0,3-6-4091 0 0,-6-2-1467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0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 4287 0 0,'-6'-2'384'0'0,"1"0"-312"0"0,-3-1 1040 0 0,1 1 3904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1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1331 4287 0 0,'0'1'43'0'0,"1"0"0"0"0,-1 1-1 0 0,1-1 1 0 0,-1 0-1 0 0,1 0 1 0 0,-1 1 0 0 0,0-1-1 0 0,0 0 1 0 0,0 1-1 0 0,0-1 1 0 0,0 0 0 0 0,0 1-1 0 0,0-1 1 0 0,0 3-1 0 0,-7 23 1261 0 0,3-8 533 0 0,2-3-494 0 0,-8 83 6245 0 0,9-85-6461 0 0,2 0 0 0 0,0 0 0 0 0,0 0 0 0 0,1 0 0 0 0,5 15 0 0 0,-6-24-832 0 0,1-1 0 0 0,-1 0 0 0 0,1 1 0 0 0,0-1 0 0 0,1 0 0 0 0,-1 0 0 0 0,0 0 0 0 0,1 0 1 0 0,0 0-1 0 0,0-1 0 0 0,0 1 0 0 0,1-1 0 0 0,-1 0 0 0 0,1 0 0 0 0,0 0 0 0 0,0 0 0 0 0,0-1 0 0 0,0 1 0 0 0,0-1 1 0 0,7 2-1 0 0,-4-2-91 0 0,0 0 1 0 0,0 0-1 0 0,0-1 1 0 0,1 0 0 0 0,-1-1-1 0 0,1 1 1 0 0,-1-1-1 0 0,0-1 1 0 0,1 0 0 0 0,-1 0-1 0 0,0 0 1 0 0,10-3-1 0 0,-5 0-189 0 0,0-1-1 0 0,-1 0 1 0 0,1-1-1 0 0,-1 0 1 0 0,0-1-1 0 0,0 0 1 0 0,-1 0-1 0 0,11-11 1 0 0,1-4 10 0 0,-1 0 1 0 0,23-31-1 0 0,-38 44-24 0 0,0 0 0 0 0,-1 0 0 0 0,0 0 0 0 0,0 0 0 0 0,4-18 0 0 0,11-51 0 0 0,-17 63 0 0 0,0-1 0 0 0,0-19 0 0 0,-3 29 0 0 0,0 0 0 0 0,0 0 0 0 0,-1 0 0 0 0,0 1 0 0 0,0-1 0 0 0,-1 0 0 0 0,1 0 0 0 0,-1 0 0 0 0,-3-5 0 0 0,5 10 0 0 0,-1-1 0 0 0,1 1 0 0 0,0 0 0 0 0,-1 0 0 0 0,1 0 0 0 0,-1 0 0 0 0,0 0 0 0 0,1 0 0 0 0,-1-1 0 0 0,0 1 0 0 0,0 1 0 0 0,0-1 0 0 0,1 0 0 0 0,-1 0 0 0 0,0 0 0 0 0,-2-1 0 0 0,0 0 0 0 0,0-1 0 0 0,-1-1 0 0 0,-12-4 0 0 0,-16 1 0 0 0,18 8 0 0 0,8 0 0 0 0,0 1 0 0 0,-16 11 0 0 0,19-11 0 0 0,0 0 0 0 0,0 1 0 0 0,0-1 0 0 0,0 1 0 0 0,1-1 0 0 0,-1 1 0 0 0,1 0 0 0 0,0 0 0 0 0,-4 6 0 0 0,-11 32 0 0 0,11-22 0 0 0,4-13 0 0 0,0 0 0 0 0,0 0 0 0 0,1 1 0 0 0,0-1 0 0 0,0 1 0 0 0,1-1 0 0 0,0 12 0 0 0,9 46 0 0 0,-3-32 0 0 0,-6-29 0 0 0,1 0 0 0 0,0 0 0 0 0,0 0 0 0 0,0 0 0 0 0,0 0 0 0 0,1 0 0 0 0,-1 0 0 0 0,1 0 0 0 0,2 3 0 0 0,11 14 0 0 0,-10-16 0 0 0,0-1 0 0 0,10 7 0 0 0,-14-10 0 0 0,0 1 0 0 0,0 0 0 0 0,1-1 0 0 0,-1 1 0 0 0,0-1 0 0 0,0 0 0 0 0,0 1 0 0 0,1-1 0 0 0,-1 0 0 0 0,2 0 0 0 0,0 0 0 0 0,0 0 0 0 0,1 0 0 0 0,-1-1 0 0 0,0 1 0 0 0,1-1 0 0 0,-1 0 0 0 0,0 0 0 0 0,0 0 0 0 0,0 0 0 0 0,0-1 0 0 0,0 1 0 0 0,0-1 0 0 0,0 0 0 0 0,0 0 0 0 0,-1 0 0 0 0,1 0 0 0 0,2-3 0 0 0,1-3 0 0 0,0 1 0 0 0,0-1 0 0 0,-1 0 0 0 0,8-17 0 0 0,0-3 0 0 0,-2 0 0 0 0,16-60 0 0 0,4-62 0 0 0,-29 135 0 0 0,-1-24 0 0 0,3-12 0 0 0,-3 33 0 0 0,-1 18 0 0 0,0-1 0 0 0,0 1 0 0 0,0 0 0 0 0,0-1 0 0 0,0 1 0 0 0,0-1 0 0 0,0 1 0 0 0,0 0 0 0 0,0-1 0 0 0,0 1 0 0 0,0 0 0 0 0,0-1 0 0 0,0 1 0 0 0,-1 0 0 0 0,1-1 0 0 0,0 1 0 0 0,0 0 0 0 0,0 0 0 0 0,0-1 0 0 0,-1 1 0 0 0,1 0 0 0 0,0 0 0 0 0,0-1 0 0 0,-1 1 0 0 0,1 0 0 0 0,0 0 0 0 0,-1 0 0 0 0,1-1 0 0 0,-1 1 0 0 0,1 0 0 0 0,-1 1 0 0 0,0-1 0 0 0,1 1 0 0 0,-1-1 0 0 0,1 1 0 0 0,-1-1 0 0 0,1 1 0 0 0,-1-1 0 0 0,1 1 0 0 0,0 0 0 0 0,-1-1 0 0 0,1 1 0 0 0,0 0 0 0 0,-1-1 0 0 0,1 1 0 0 0,0 0 0 0 0,0-1 0 0 0,-1 2 0 0 0,-4 20 0 0 0,2-7 0 0 0,1-10 0 0 0,1 1 0 0 0,-1-1 0 0 0,1 1 0 0 0,1 0 0 0 0,-1-1 0 0 0,1 1 0 0 0,0 0 0 0 0,1 6 0 0 0,-1 23 0 0 0,5-19 0 0 0,2 0 0 0 0,1-5 0 0 0,-7-11 0 0 0,0 1 0 0 0,0-1 0 0 0,-1 0 0 0 0,1 1 0 0 0,0-1 0 0 0,0 0 0 0 0,-1 0 0 0 0,1 1 0 0 0,0-1 0 0 0,0 0 0 0 0,0 0 0 0 0,-1 0 0 0 0,1 0 0 0 0,0 0 0 0 0,1 0 0 0 0,0-1 0 0 0,1 0 0 0 0,-1 0 0 0 0,1 0 0 0 0,-1 0 0 0 0,0-1 0 0 0,0 1 0 0 0,0-1 0 0 0,0 1 0 0 0,0-1 0 0 0,0 0 0 0 0,0 1 0 0 0,0-1 0 0 0,-1 0 0 0 0,3-3 0 0 0,19-33 0 0 0,-21 35 0 0 0,15-33 0 0 0,-2-1 0 0 0,-1-1 0 0 0,10-42 0 0 0,-12 37 0 0 0,28-126 0 0 0,-27 108 0 0 0,29-169 0 0 0,-38 203 0 0 0,11-110 0 0 0,-7 52 0 0 0,-4-42 0 0 0,-2 37 0 0 0,-2 129 0 0 0,6 50 0 0 0,12 57 0 0 0,-16-134 0 0 0,18 126 0 0 0,6-2 0 0 0,78 239 0 0 0,-56-250 0 0 0,-35-96 0 0 0,1-1 0 0 0,20 31 0 0 0,-30-53 0 0 0,-1-2 0 0 0,1 1 0 0 0,0 0 0 0 0,0-1 0 0 0,1 0 0 0 0,-1 0 0 0 0,1 0 0 0 0,5 3 0 0 0,12 4 0 0 0,-18-11 0 0 0,0 0 0 0 0,0 1 0 0 0,-1-1 0 0 0,1-1 0 0 0,0 1 0 0 0,0 0 0 0 0,-1-1 0 0 0,1 0 0 0 0,0 0 0 0 0,-1 0 0 0 0,1 0 0 0 0,-1-1 0 0 0,1 1 0 0 0,-1-1 0 0 0,6-3 0 0 0,-4 1 0 0 0,1 0 0 0 0,-1 0 0 0 0,1-1 0 0 0,-1 1 0 0 0,-1-1 0 0 0,1 0 0 0 0,7-11 0 0 0,11-23 0 0 0,-2-1 0 0 0,-2-1 0 0 0,-1-1 0 0 0,-2-1 0 0 0,10-45 0 0 0,8-19-1781 0 0,-23 67-522 0 0,5 1-4755 0 0,4 2-2264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1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3223 0 0,'-3'1'93'0'0,"-9"12"102"0"0,11-12-197 0 0,-6 6 250 0 0,1 0 0 0 0,1 0 1 0 0,-1 1-1 0 0,2 0 0 0 0,-1 0 1 0 0,1 0-1 0 0,-5 13 0 0 0,8-19-190 0 0,-17 68 5196 0 0,17-61-4020 0 0,0 0-1 0 0,0 0 1 0 0,1 0-1 0 0,0 0 1 0 0,3 17 0 0 0,-1-11 507 0 0,2 1 0 0 0,0-1 1 0 0,1 0-1 0 0,12 26 1 0 0,-13-33-1277 0 0,1 0 0 0 0,0 0 0 0 0,0 0 0 0 0,1-1 0 0 0,0 0 1 0 0,1 0-1 0 0,-1 0 0 0 0,1-1 0 0 0,12 8 0 0 0,-9-7-345 0 0,0 0 0 0 0,1-1 0 0 0,0-1 0 0 0,0 1 0 0 0,1-2 0 0 0,17 5 0 0 0,-22-7-92 0 0,0-1-1 0 0,0 0 1 0 0,0 0 0 0 0,0-1-1 0 0,0 0 1 0 0,1 0 0 0 0,-1 0 0 0 0,0-1-1 0 0,0 0 1 0 0,0-1 0 0 0,0 0-1 0 0,11-4 1 0 0,-10 2-28 0 0,1-1 0 0 0,0 1 0 0 0,-1-2 0 0 0,0 1 0 0 0,0-1 0 0 0,-1 0 0 0 0,0-1 0 0 0,0 0 0 0 0,0 0 0 0 0,-1-1 0 0 0,0 1 0 0 0,0-1 0 0 0,-1-1 0 0 0,0 1 0 0 0,-1-1 0 0 0,6-13 0 0 0,9-19-5231 0 0,-20 29-2604 0 0,0 9 5663 0 0,0-10-5454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2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0 484 7423 0 0,'3'-1'575'0'0,"3"1"-295"0"0,-1-1 0 0 0,1-1 0 0 0,-1 1 0 0 0,1-1 0 0 0,-1 0 0 0 0,0 0 0 0 0,0-1 0 0 0,0 0 0 0 0,0 0 0 0 0,7-5 0 0 0,-4 1 619 0 0,0 0 0 0 0,0-1 0 0 0,-1 1 0 0 0,0-2 0 0 0,7-8 0 0 0,4-13 1678 0 0,-1 0 1 0 0,19-48-1 0 0,-32 68-2590 0 0,4-8 459 0 0,-1-1 0 0 0,0 0-1 0 0,-2 0 1 0 0,4-27 0 0 0,-7 34-182 0 0,-1-1 1 0 0,0 0-1 0 0,-1 0 1 0 0,-1 0-1 0 0,0 0 0 0 0,-1 1 1 0 0,-5-21-1 0 0,6 32-213 0 0,1 0 0 0 0,-1 0 0 0 0,0 1 0 0 0,0-1 0 0 0,0 0 0 0 0,0 1 0 0 0,0-1 0 0 0,0 0 0 0 0,0 1 0 0 0,0-1 0 0 0,0 1 0 0 0,0 0 0 0 0,0-1 0 0 0,0 1 0 0 0,0 0 0 0 0,0 0 0 0 0,0-1 0 0 0,0 1 0 0 0,-1 0 0 0 0,1 0 0 0 0,0 0 0 0 0,0 1 0 0 0,-2-1 0 0 0,-4 2 61 0 0,-1 1 0 0 0,1-1 1 0 0,-1 2-1 0 0,1-1 0 0 0,0 1 0 0 0,0 0 0 0 0,1 0 0 0 0,-1 1 1 0 0,1 0-1 0 0,0 0 0 0 0,0 0 0 0 0,1 1 0 0 0,-1 0 0 0 0,-4 7 0 0 0,1-1-35 0 0,0 1-1 0 0,1 0 0 0 0,1 1 0 0 0,0 0 1 0 0,1 0-1 0 0,-7 23 0 0 0,10-25 28 0 0,1 1-1 0 0,1-1 1 0 0,0 1 0 0 0,2 23 0 0 0,0-27-55 0 0,1 13 25 0 0,1-1 0 0 0,11 41 0 0 0,-11-52-72 0 0,-1 0-2 0 0,1 0 0 0 0,0 0 0 0 0,1-1 0 0 0,1 1 0 0 0,-1-1 0 0 0,1 1 0 0 0,1-1 0 0 0,0-1 0 0 0,0 1 0 0 0,0-1 0 0 0,1 0 0 0 0,1-1 0 0 0,15 13 0 0 0,-22-19 0 0 0,1 0 0 0 0,0 0 0 0 0,0 0 0 0 0,0-1 0 0 0,-1 1 0 0 0,1 0 0 0 0,0-1 0 0 0,0 0 0 0 0,0 1 0 0 0,0-1 0 0 0,0 0 0 0 0,3 0 0 0 0,10-1 0 0 0,-3-3 0 0 0,-9 3-35 0 0,0 0 0 0 0,-1-1 0 0 0,1 0 0 0 0,-1 0 0 0 0,0 0 0 0 0,1 0 0 0 0,-1 0 0 0 0,0 0 0 0 0,0 0 0 0 0,-1-1 0 0 0,1 1-1 0 0,0-1 1 0 0,-1 1 0 0 0,1-1 0 0 0,0-4 0 0 0,2-4-375 0 0,0-1-1 0 0,3-19 1 0 0,2-10-623 0 0,-8 39 942 0 0,5-15-2801 0 0,-2 0-3689 0 0,-2-1-2222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2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18 318 5351 0 0,'0'3'416'0'0,"1"22"-842"0"0,-1 27 8457 0 0,-9 79 0 0 0,4-101-4273 0 0,2 1 0 0 0,1 51-1 0 0,5-84-3677 0 0,3-3-78 0 0,1 0-1 0 0,-2-1 1 0 0,1 0-1 0 0,-1 0 1 0 0,1 0-1 0 0,-2-1 0 0 0,1 0 1 0 0,6-13-1 0 0,26-67-2 0 0,-23 51 0 0 0,70-214 1 0 0,-78 229 0 0 0,15-40 0 0 0,37-76 0 0 0,-57 135 0 0 0,4-5 0 0 0,-4 7 0 0 0,-1 0 0 0 0,1 0 0 0 0,0 1 0 0 0,0-1 0 0 0,-1 0 0 0 0,1 0 0 0 0,0 1 0 0 0,-1-1 0 0 0,1 1 0 0 0,0-1 0 0 0,-1 0 0 0 0,1 1 0 0 0,-1-1 0 0 0,1 1 0 0 0,-1 0 0 0 0,2 0 0 0 0,2 4 0 0 0,0 0 0 0 0,0 0 0 0 0,0 1 0 0 0,-1 0 0 0 0,1-1 0 0 0,3 12 0 0 0,13 42 0 0 0,-10-28 0 0 0,-1-6 0 0 0,31 86 0 0 0,-30-80 0 0 0,-4-20 0 0 0,3-2 0 0 0,-9-8 0 0 0,1-1 0 0 0,-1 0 0 0 0,1 1 0 0 0,-1-1 0 0 0,1 0 0 0 0,-1 1 0 0 0,1-1 0 0 0,-1 0 0 0 0,1 0 0 0 0,0 1 0 0 0,-1-1 0 0 0,1 0 0 0 0,-1 0 0 0 0,1 0 0 0 0,0 0 0 0 0,3-1-123 0 0,-1-1 1 0 0,1 0-1 0 0,-1 0 0 0 0,0-1 0 0 0,0 1 1 0 0,0-1-1 0 0,0 1 0 0 0,0-1 1 0 0,-1 0-1 0 0,3-3 0 0 0,-3 4-90 0 0,1-2-537 0 0,0 0 0 0 0,-1-1 0 0 0,1 1 0 0 0,-1-1-1 0 0,0 1 1 0 0,0-1 0 0 0,2-7 0 0 0,2-6-4676 0 0,5-9-3128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2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6967 0 0,'0'0'144'0'0,"1"-1"-1"0"0,-1 1 0 0 0,1 0 0 0 0,-1 0 1 0 0,1-1-1 0 0,-1 1 0 0 0,1 0 0 0 0,-1 0 1 0 0,1 0-1 0 0,0 0 0 0 0,-1 0 0 0 0,1 0 1 0 0,-1 0-1 0 0,1 0 0 0 0,-1 0 0 0 0,1 0 1 0 0,-1 0-1 0 0,1 0 0 0 0,0 0 0 0 0,-1 0 1 0 0,1 0-1 0 0,-1 0 0 0 0,1 1 0 0 0,-1-1 1 0 0,1 0-1 0 0,-1 1 0 0 0,1-1 0 0 0,0 1 1 0 0,1 0 226 0 0,-1 1 1 0 0,1 0 0 0 0,0 0-1 0 0,-1-1 1 0 0,0 1-1 0 0,1 0 1 0 0,1 4 0 0 0,2 6 1870 0 0,8 24 0 0 0,-11-32-1665 0 0,36 158 8439 0 0,-23-90-7060 0 0,27 230 141 0 0,-25-147-1540 0 0,16 121-556 0 0,-27-226 0 0 0,-2-33 0 0 0,1-3 0 0 0,0-4-335 0 0,-11-2-5823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11 784 5495 0 0,'-8'3'423'0'0,"7"-3"-415"0"0,1 0 0 0 0,0 0 0 0 0,0 0-1 0 0,0 0 1 0 0,0 0 0 0 0,0 0 0 0 0,0 0 0 0 0,0 0-1 0 0,0 0 1 0 0,0 0 0 0 0,0 0 0 0 0,-1 0 0 0 0,1 0-1 0 0,0 0 1 0 0,0 0 0 0 0,0 0 0 0 0,0 0 0 0 0,0 0-1 0 0,0-1 1 0 0,0 1 0 0 0,0 0 0 0 0,0 0 0 0 0,0 0 0 0 0,0 0-1 0 0,0 0 1 0 0,0 0 0 0 0,0 0 0 0 0,0 0 0 0 0,0 0-1 0 0,-1 0 1 0 0,1 0 0 0 0,0-1 0 0 0,0 1 0 0 0,0 0-1 0 0,0 0 1 0 0,0 0 0 0 0,0 0 0 0 0,0 0 0 0 0,0 0-1 0 0,0 0 1 0 0,0 0 0 0 0,0 0 0 0 0,0 0 0 0 0,0-1 0 0 0,1 1-1 0 0,-1 0 1 0 0,0 0 0 0 0,0 0 0 0 0,0 0 0 0 0,0 0-1 0 0,0 0 1 0 0,0 0 0 0 0,0 0 0 0 0,0 0 0 0 0,0 0-1 0 0,0 0 1 0 0,0 0 0 0 0,0-1 0 0 0,0 1 0 0 0,0 0 0 0 0,0 0-1 0 0,0 0 1 0 0,1 0 0 0 0,-1 0 0 0 0,0 0 0 0 0,3-5 304 0 0,3-1 1171 0 0,1 0 0 0 0,0 0 1 0 0,0 0-1 0 0,0 1 0 0 0,15-8 0 0 0,42-17 6390 0 0,-29 15-5528 0 0,54-23 84 0 0,96-46 2046 0 0,-178 80-4530 0 0,1 0 1 0 0,0 0-1 0 0,0 0 0 0 0,0 1 1 0 0,18-3-1 0 0,-23 5 30 0 0,1 1 0 0 0,-1 0 0 0 0,0-1 1 0 0,1 2-1 0 0,-1-1 0 0 0,0 0 0 0 0,1 1 0 0 0,-1-1 0 0 0,0 1 1 0 0,1 0-1 0 0,-1 0 0 0 0,0 1 0 0 0,0-1 0 0 0,0 0 0 0 0,0 1 1 0 0,0 0-1 0 0,0 0 0 0 0,3 3 0 0 0,1 1-344 0 0,-1 1 0 0 0,0-1 0 0 0,-1 2 1 0 0,1-1-1 0 0,-1 0 0 0 0,7 15 0 0 0,-7-11 129 0 0,1-1 0 0 0,0-1 0 0 0,10 13-1 0 0,-7-15 180 0 0,-7-7 66 0 0,-1 1 0 0 0,1-1 0 0 0,0 1 0 0 0,-1-1 0 0 0,1 0 0 0 0,0 1 0 0 0,-1-1 0 0 0,1 0 0 0 0,0 0 0 0 0,-1 0 0 0 0,1 0 0 0 0,0-1 0 0 0,-1 1 0 0 0,1 0 0 0 0,-1-1 0 0 0,1 1 0 0 0,1-2 0 0 0,0 1 6 0 0,0-1 0 0 0,0 0 0 0 0,0 0 0 0 0,0 0-1 0 0,-1 0 1 0 0,1 0 0 0 0,4-5 0 0 0,-1-2 43 0 0,1 1-1 0 0,-1-1 1 0 0,-1 0 0 0 0,6-12-1 0 0,12-25 379 0 0,-13 29-192 0 0,-1 0 1 0 0,-1-1-1 0 0,-1 0 0 0 0,5-20 1 0 0,-3 5 40 0 0,10-48 496 0 0,-17 69-548 0 0,0-1 1 0 0,-1 1-1 0 0,-1-1 1 0 0,-1-19-1 0 0,1 28-186 0 0,0-2-11 0 0,-9-10 10 0 0,8 14-41 0 0,-1-1-1 0 0,1 1 0 0 0,-1 0 0 0 0,0 0 1 0 0,0 0-1 0 0,0 1 0 0 0,0-1 0 0 0,0 0 1 0 0,-3-1-1 0 0,-10-3 0 0 0,12 6 0 0 0,0-1 0 0 0,-1 1 0 0 0,1 0 0 0 0,-1 1 0 0 0,1-1 0 0 0,-1 1 0 0 0,1-1 0 0 0,-5 2 0 0 0,-8 7 0 0 0,12-6 0 0 0,0 1 0 0 0,-1 0 0 0 0,2 0 0 0 0,-1 1 0 0 0,0-1 0 0 0,1 1 0 0 0,0-1 0 0 0,0 1 0 0 0,0 0 0 0 0,-2 7 0 0 0,2-4 0 0 0,0 1 0 0 0,0 0 0 0 0,1 0 0 0 0,1 0 0 0 0,-2 16 0 0 0,3-1 0 0 0,2 0 0 0 0,0 0 0 0 0,1 0 0 0 0,7 24 0 0 0,-4-23 0 0 0,2 0 0 0 0,1 0 0 0 0,1 0 0 0 0,1-1 0 0 0,1 0 0 0 0,1-1 0 0 0,27 36 0 0 0,-32-51 0 0 0,-1 1 0 0 0,12 9 0 0 0,-17-16 0 0 0,23 19 0 0 0,-18-19 0 0 0,10 6 0 0 0,-16-8 0 0 0,0 1 0 0 0,-1-1 0 0 0,1 0 0 0 0,0 0 0 0 0,0 0 0 0 0,0 1 0 0 0,0-1 0 0 0,0 0 0 0 0,-1 0 0 0 0,1 0 0 0 0,0 0 0 0 0,0 0 0 0 0,0 0 0 0 0,0-1 0 0 0,1 1 0 0 0,0-2 0 0 0,1 1 0 0 0,-1-1 0 0 0,0 0 0 0 0,0 0 0 0 0,0 0 0 0 0,-1 0 0 0 0,1 0 0 0 0,0-1 0 0 0,-1 1 0 0 0,1 0 0 0 0,-1-1 0 0 0,0 1 0 0 0,2-5 0 0 0,-1 1 0 0 0,0 1 0 0 0,0-1 0 0 0,-1 0 0 0 0,0 0 0 0 0,1-9 0 0 0,-4-98-5297 0 0,-1 29 793 0 0,3 60 2436 0 0,-1 7-1407 0 0,4-32 1 0 0,-1 21-322 0 0,-2 26 2178 0 0,4 5 1910 0 0,1 3 81 0 0,0 0 0 0 0,0 1 0 0 0,0-1-1 0 0,0 1 1 0 0,-1 0 0 0 0,6 15 0 0 0,-2 0 2233 0 0,8 32 0 0 0,12 68 10887 0 0,-27-125-12677 0 0,4-3-702 0 0,0-1 1 0 0,0 0-1 0 0,-1 0 0 0 0,-1-1 1 0 0,1 1-1 0 0,3-14 1 0 0,13-54 677 0 0,-7 26-576 0 0,-4 18-216 0 0,3 1 0 0 0,0 1 0 0 0,2 0 0 0 0,19-29 0 0 0,80-101 0 0 0,-86 126 0 0 0,37-35 0 0 0,-60 65 0 0 0,-1 0 0 0 0,1 0 0 0 0,0 0 0 0 0,0 0 0 0 0,7-4 0 0 0,-11 7 0 0 0,0 0 0 0 0,0 0 0 0 0,1 0 0 0 0,-1 0 0 0 0,0 0 0 0 0,0 0 0 0 0,0 0 0 0 0,0 0 0 0 0,0 0 0 0 0,0 0 0 0 0,0 0 0 0 0,1 0 0 0 0,-1-1 0 0 0,0 1 0 0 0,0 0 0 0 0,0 0 0 0 0,0 0 0 0 0,0 1 0 0 0,0-1 0 0 0,1 0 0 0 0,-1 0 0 0 0,0 0 0 0 0,0 0 0 0 0,0 0 0 0 0,0 0 0 0 0,0 0 0 0 0,0 0 0 0 0,0 0 0 0 0,1 0 0 0 0,-1 0 0 0 0,0 0 0 0 0,0 0 0 0 0,0 0 0 0 0,0 0 0 0 0,0 0 0 0 0,0 1 0 0 0,0-1 0 0 0,0 0 0 0 0,0 0 0 0 0,0 0 0 0 0,0 0 0 0 0,1 0 0 0 0,-1 0 0 0 0,0 0 0 0 0,0 1 0 0 0,0-1 0 0 0,0 0 0 0 0,-1 11 0 0 0,-4 21 0 0 0,3-19-221 0 0,2-13 199 0 0,0 0 0 0 0,0 0 1 0 0,0 0-1 0 0,0 0 0 0 0,0 0 0 0 0,0 0 1 0 0,0 0-1 0 0,0 0 0 0 0,0 1 1 0 0,0-1-1 0 0,0 0 0 0 0,0 0 0 0 0,0 0 1 0 0,0 0-1 0 0,0 0 0 0 0,0 0 1 0 0,0 0-1 0 0,0 0 0 0 0,0 0 0 0 0,0 1 1 0 0,0-1-1 0 0,0 0 0 0 0,0 0 1 0 0,0 0-1 0 0,0 0 0 0 0,0 0 0 0 0,0 0 1 0 0,0 0-1 0 0,0 0 0 0 0,0 0 1 0 0,1 0-1 0 0,-1 0 0 0 0,0 0 1 0 0,0 0-1 0 0,0 1 0 0 0,0-1 0 0 0,0 0 1 0 0,0 0-1 0 0,0 0 0 0 0,0 0 1 0 0,0 0-1 0 0,0 0 0 0 0,1 0 0 0 0,-1 0 1 0 0,0 0-1 0 0,0 0 0 0 0,0 0 1 0 0,0 0-1 0 0,0 0 0 0 0,0 0 0 0 0,0 0 1 0 0,1 0-1 0 0,2 0-520 0 0,0 0 0 0 0,1 1 0 0 0,-1-2 0 0 0,1 1 0 0 0,-1 0 0 0 0,5-1 0 0 0,9-3-6798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9 580 4143 0 0,'5'-39'426'0'0,"5"-52"180"0"0,-7-2 1676 0 0,-4-123 9191 0 0,0 195-10677 0 0,-4-65 3477 0 0,4 83-3851 0 0,1 0 0 0 0,-1 1 0 0 0,0-1 0 0 0,-1 0 0 0 0,1 1 0 0 0,0-1 0 0 0,-1 0 0 0 0,1 1 0 0 0,-1 0-1 0 0,-5-6 1899 0 0,7 28-1340 0 0,0-5-767 0 0,0 0 0 0 0,1 1 0 0 0,0-1 0 0 0,5 17 0 0 0,5 14-144 0 0,25 91 46 0 0,-18-76-115 0 0,13 92 0 0 0,-4 64 0 0 0,-17-123 0 0 0,-5-49 0 0 0,8 81 0 0 0,-12-104 0 0 0,-1 0 0 0 0,-1 0 0 0 0,-6 36 0 0 0,3-42 0 0 0,-2-4 0 0 0,5-12 0 0 0,1 0 0 0 0,0 0 0 0 0,-1 1 0 0 0,1-1 0 0 0,0 0 0 0 0,-1 0 0 0 0,1 0 0 0 0,-1 0 0 0 0,1 0 0 0 0,0 0 0 0 0,-1 0 0 0 0,1 0 0 0 0,0 0 0 0 0,-1 0 0 0 0,1 0 0 0 0,-1 0 0 0 0,1 0 0 0 0,0 0 0 0 0,-1 0 0 0 0,1 0 0 0 0,0 0 0 0 0,-1 0 0 0 0,1 0 0 0 0,-1 0 0 0 0,1-1 0 0 0,-9-8 0 0 0,8-2 0 0 0,5-1 0 0 0,-1 8 0 0 0,1 0 0 0 0,-1 1 0 0 0,0-1 0 0 0,1 0 0 0 0,0 1 0 0 0,-1 0 0 0 0,2 0 0 0 0,6-4 0 0 0,41-19 0 0 0,-29 15 0 0 0,32-19 0 0 0,65-47 0 0 0,-57 35 0 0 0,-42 28 0 0 0,35-32 0 0 0,-6 2 0 0 0,-45 42 293 0 0,-4 1-428 0 0,0 1 1 0 0,0-1-1 0 0,0 1 1 0 0,0-1-1 0 0,0 0 1 0 0,0 0-1 0 0,0 1 1 0 0,0-1-1 0 0,0 0 1 0 0,0 0-1 0 0,0 0 1 0 0,1-2-1 0 0,8-12-7437 0 0,3-7-2624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4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2759 0 0,'-2'19'248'0'0,"-6"1"-248"0"0,-3 0 0 0 0,2 6 0 0 0,2 2 1184 0 0,-3-2 184 0 0,1-4 40 0 0,2-2 0 0 0,-1 0-80 0 0,3-3 1288 0 0,1-1-1312 0 0,2-3-1144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4 2383 0 0,'-4'-1'63'0'0,"-5"-1"537"0"0,9 4 291 0 0,1-2-819 0 0,-1 0 0 0 0,1 1 0 0 0,-1-1 0 0 0,1 0 0 0 0,-1 1 0 0 0,1-1-1 0 0,-1 1 1 0 0,0-1 0 0 0,1 1 0 0 0,-1-1 0 0 0,0 1 0 0 0,1-1 0 0 0,-1 1-1 0 0,0-1 1 0 0,0 1 0 0 0,1 0 0 0 0,-1-1 0 0 0,0 1 0 0 0,0-1 0 0 0,0 1 0 0 0,0 0-1 0 0,0-1 1 0 0,0 2 0 0 0,-4 7 1192 0 0,3-7-1030 0 0,0-1 0 0 0,0 0 1 0 0,1 1-1 0 0,-1-1 0 0 0,0 1 1 0 0,1-1-1 0 0,-1 1 0 0 0,1 0 1 0 0,0-1-1 0 0,-1 3 0 0 0,3 11 1466 0 0,-2-11-1332 0 0,1-1 0 0 0,-1 0 0 0 0,0 1 0 0 0,0-1 0 0 0,0 1 0 0 0,-1 4 0 0 0,-6 17 1298 0 0,-3 11 188 0 0,1 78 2876 0 0,-10 54 62 0 0,11-55-2093 0 0,7-100-2210 0 0,1-1 1 0 0,1 1-1 0 0,0-1 0 0 0,0 1 0 0 0,7 22 0 0 0,-7-34-483 0 0,-1 1 1 0 0,0-1-1 0 0,1 0 1 0 0,0 0-1 0 0,-1 0 1 0 0,1 1-1 0 0,0-1 0 0 0,0 0 1 0 0,-1 0-1 0 0,1 0 1 0 0,0 0-1 0 0,0 0 1 0 0,0-1-1 0 0,0 1 0 0 0,0 0 1 0 0,0 0-1 0 0,1-1 1 0 0,-1 1-1 0 0,0 0 1 0 0,0-1-1 0 0,0 1 0 0 0,1-1 1 0 0,-1 0-1 0 0,0 1 1 0 0,1-1-1 0 0,-1 0 1 0 0,3 0-1 0 0,2 0 20 0 0,0 0 0 0 0,0 0-1 0 0,1-1 1 0 0,8-2 0 0 0,-10 2-23 0 0,3-1-3 0 0,0-1 0 0 0,1-1 0 0 0,-1 1 0 0 0,0-1 0 0 0,-1 0 0 0 0,1-1 0 0 0,-1 0 0 0 0,0 0 0 0 0,8-7 0 0 0,13-10 0 0 0,-20 15 0 0 0,0 0 0 0 0,0 0 0 0 0,-1-1 0 0 0,0 0 0 0 0,7-10 0 0 0,9-11 0 0 0,-10 11 0 0 0,-1 1 0 0 0,17-31 0 0 0,-16 24 0 0 0,-11 22 0 0 0,-1 0 0 0 0,0-1 0 0 0,0 1 0 0 0,0-1 0 0 0,0 0 0 0 0,0 1 0 0 0,0-1 0 0 0,0-4 0 0 0,-3-4-147 0 0,1 10 35 0 0,1 0 0 0 0,-1 0 0 0 0,0 0 0 0 0,-1 1 0 0 0,1-1-1 0 0,0 0 1 0 0,0 0 0 0 0,0 1 0 0 0,0-1 0 0 0,0 1 0 0 0,-1 0-1 0 0,1-1 1 0 0,0 1 0 0 0,0 0 0 0 0,-3-1 0 0 0,2 1-971 0 0,-2 0-201 0 0,-11 1 430 0 0,-48 3-11548 0 0,33-5 5782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3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10047 0 0,'0'0'776'0'0,"2"2"-509"0"0,5 4 353 0 0,-1-1 1 0 0,-1 1-1 0 0,1 1 1 0 0,-1-1-1 0 0,0 1 1 0 0,-1 0-1 0 0,1 0 1 0 0,-1 0-1 0 0,-1 0 1 0 0,1 1-1 0 0,-1 0 1 0 0,2 8-1 0 0,1 6 755 0 0,-1 1-1 0 0,-1-1 0 0 0,2 30 1 0 0,1 141 3666 0 0,-6-178-5596 0 0,3 43 2000 0 0,-3-39-4243 0 0,-1-2-3979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1951 0 0,'1'1'147'0'0,"0"5"1770"0"0,5-1 1641 0 0,13 1-478 0 0,-15-6-2452 0 0,0 0 0 0 0,0 1 0 0 0,-1-1 0 0 0,1 0 1 0 0,0-1-1 0 0,0 1 0 0 0,0-1 0 0 0,0 1 0 0 0,5-3 1 0 0,4 0 859 0 0,17-5 532 0 0,-1-2-1 0 0,0 0 1 0 0,0-2-1 0 0,29-17 1 0 0,19-7 217 0 0,-42 17-1758 0 0,0 0 1 0 0,-1-3-1 0 0,51-42 1 0 0,-53 40-389 0 0,28-26-132 0 0,-59 48-173 0 0,-12 27-17157 0 0,5-12 15405 0 0,-6 22 0 0 0,9-16 1547 0 0,1 0 1 0 0,1 0 0 0 0,2 39-1 0 0,2-29 1178 0 0,2-1-1 0 0,8 31 0 0 0,3-6 2780 0 0,3 0-1 0 0,31 61 1 0 0,-36-87-1701 0 0,1-2 1 0 0,24 34-1 0 0,-34-51-1600 0 0,1 0-1 0 0,-1 0 1 0 0,-1 1-1 0 0,1 0 1 0 0,-2 0 0 0 0,1 0-1 0 0,-1 0 1 0 0,3 16-1 0 0,-6-22-239 0 0,0 0 0 0 0,0-1-1 0 0,0 1 1 0 0,0 0 0 0 0,0 0-1 0 0,0 0 1 0 0,-2 3 0 0 0,-5 4-468 0 0,3-7 187 0 0,2-1-216 0 0,-1-1-225 0 0,-4 2-484 0 0,0-1-1 0 0,-1 0 1 0 0,0 0 0 0 0,1-1 0 0 0,-1 0 0 0 0,0 0-1 0 0,1 0 1 0 0,-1-1 0 0 0,0-1 0 0 0,-14-1 0 0 0,-27-7-4264 0 0,-43-6 830 0 0,80 15 4443 0 0,-1 0-1 0 0,0 0 1 0 0,0 1 0 0 0,0 1 0 0 0,-14 4 0 0 0,17-4 5863 0 0,13-5-3892 0 0,151-121 12523 0 0,-33 20-9666 0 0,-119 102-4580 0 0,25-24 669 0 0,-1-2 0 0 0,-1-1 0 0 0,23-36 0 0 0,-41 56-709 0 0,-2 0 0 0 0,1 0 0 0 0,-1 0 0 0 0,-1 0-1 0 0,1-1 1 0 0,3-13 0 0 0,-9 10-8 0 0,0 12 1 0 0,0-1-1 0 0,0 1 1 0 0,0-1-1 0 0,0 1 1 0 0,0 0-1 0 0,-1-1 1 0 0,1 1-1 0 0,0 0 1 0 0,-1 0-1 0 0,1 0 1 0 0,-1 0-1 0 0,1 0 1 0 0,-4-1-1 0 0,-24-9-18 0 0,21 8-2 0 0,-12-3-503 0 0,0 1-1 0 0,-1 0 1 0 0,-36-2-1 0 0,-65 3-5018 0 0,55 8 582 0 0,27-1-1135 0 0,9-1-31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6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2527 0 0,'1'1'187'0'0,"9"6"661"0"0,0 1 0 0 0,-1 0-1 0 0,0 0 1 0 0,-1 1 0 0 0,0 0-1 0 0,0 1 1 0 0,-1 0 0 0 0,0 0 0 0 0,5 11-1 0 0,22 41 2650 0 0,37 72 2062 0 0,-58-105-4086 0 0,-1 1-1 0 0,14 51 0 0 0,-22-63-1079 0 0,-1 0-1 0 0,-1 0 1 0 0,-1 0-1 0 0,-1 28 1 0 0,-14 72 818 0 0,10-96-949 0 0,-2-1 1 0 0,-1 0-1 0 0,0 0 1 0 0,-1-1-1 0 0,-18 31 0 0 0,19-40-115 0 0,1-1 1 0 0,-1-1-1 0 0,-1 1 0 0 0,0-1 0 0 0,-15 13 0 0 0,21-20-19 0 0,-2 3 62 0 0,1-1 10 0 0,14-4 198 0 0,105-16 27 0 0,18-2 315 0 0,-101 12-610 0 0,-1-2 1 0 0,35-12-1 0 0,-2-7-130 0 0,94-51 0 0 0,52-50 0 0 0,-137 85 0 0 0,-21 13 0 0 0,-42 24 0 0 0,1-1 0 0 0,0 1 0 0 0,0 1 0 0 0,0 0 0 0 0,0 1 0 0 0,1 1 0 0 0,0-1 0 0 0,-1 2 0 0 0,1 0 0 0 0,19 0 0 0 0,-27 2-456 0 0,1-1-1 0 0,0 1 1 0 0,-1-1-1 0 0,7-2 1 0 0,-8 2-236 0 0,-1 0-1 0 0,0 0 1 0 0,0 0 0 0 0,1-1 0 0 0,-1 0-1 0 0,0 1 1 0 0,0-1 0 0 0,-1 0 0 0 0,1-1 0 0 0,0 1-1 0 0,-1 0 1 0 0,5-5 0 0 0,4-9-8571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7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6991 0 0,'2'-2'542'0'0,"48"-46"581"0"0,-10 20 3947 0 0,4 7 1449 0 0,24-4-1964 0 0,-48 19-3535 0 0,33-6 1315 0 0,-53 12-2303 0 0,1 0 0 0 0,-1 0 0 0 0,1 0 0 0 0,-1 0 0 0 0,1 0 0 0 0,-1 0 0 0 0,1 0-1 0 0,-1 0 1 0 0,1 0 0 0 0,0 0 0 0 0,-1 0 0 0 0,1 0 0 0 0,-1 0 0 0 0,1 0 0 0 0,-1 0 0 0 0,1 1 0 0 0,-1-1 0 0 0,1 0 0 0 0,-1 0 0 0 0,1 1 0 0 0,-1-1-1 0 0,0 0 1 0 0,1 1 0 0 0,-1-1 0 0 0,1 0 0 0 0,-1 1 0 0 0,0-1 0 0 0,1 1 0 0 0,-1-1 0 0 0,0 1 0 0 0,1-1 0 0 0,-1 1 0 0 0,0-1 0 0 0,0 1 0 0 0,0-1-1 0 0,1 1 1 0 0,-1-1 0 0 0,0 1 0 0 0,0-1 0 0 0,0 1 0 0 0,0-1 0 0 0,0 1 0 0 0,0 0 0 0 0,0 2 84 0 0,0 0 0 0 0,0 0 1 0 0,0 0-1 0 0,0 0 0 0 0,-1 0 0 0 0,1 0 0 0 0,-2 4 1 0 0,-7 13 250 0 0,-3 10 63 0 0,8-17-227 0 0,0 0-1 0 0,-1 0 1 0 0,-13 24-1 0 0,-26 35 276 0 0,32-53-398 0 0,8-14-66 0 0,1 0-1 0 0,-1-1 1 0 0,0 0-1 0 0,0 1 1 0 0,-7 4-1 0 0,7-6-7 0 0,-1 1 0 0 0,1 0 1 0 0,0 1-1 0 0,-5 6 0 0 0,2 2-6 0 0,1 0 0 0 0,6-13 0 0 0,0 1 0 0 0,0-1 0 0 0,-1 1 0 0 0,1 0 0 0 0,1-1 0 0 0,-1 1 0 0 0,0-1 0 0 0,0 1 0 0 0,0 0 0 0 0,0-1 0 0 0,0 1 0 0 0,0-1 0 0 0,1 1 0 0 0,-1-1 0 0 0,0 1 0 0 0,0-1 0 0 0,1 1 0 0 0,0 0 0 0 0,3 3 0 0 0,0-2 0 0 0,12 15 0 0 0,-8-6 0 0 0,0 0 0 0 0,-1 1 0 0 0,8 15 0 0 0,3 5 0 0 0,-2-8 0 0 0,-12-21 0 0 0,7 6 0 0 0,2-8 0 0 0,-13-1 0 0 0,0 0 0 0 0,1 0 0 0 0,-1 0 0 0 0,0 0 0 0 0,1 0 0 0 0,-1 0 0 0 0,0 0 0 0 0,1 0 0 0 0,-1 0 0 0 0,0 0 0 0 0,1 0 0 0 0,-1 0 0 0 0,0-1 0 0 0,0 1 0 0 0,1 0 0 0 0,-1 0 0 0 0,0 0 0 0 0,0 0 0 0 0,1-1 0 0 0,-1 1 0 0 0,0 0 0 0 0,0 0 0 0 0,0-1 0 0 0,1 1 0 0 0,-1 0 0 0 0,0 0 0 0 0,0-1 0 0 0,0 1 0 0 0,0 0 0 0 0,0-1 0 0 0,1 1 0 0 0,-1-1 0 0 0,0 1 0 0 0,0 0 0 0 0,0 0 0 0 0,0-1 0 0 0,0 1 0 0 0,0 0 0 0 0,0-1 0 0 0,0 1 0 0 0,0 0 0 0 0,0 0 0 0 0,0-1 0 0 0,0 1 0 0 0,0 0 0 0 0,0-1 0 0 0,0 1 0 0 0,0 0 0 0 0,0 0 0 0 0,0-1 0 0 0,1 1 0 0 0,-1 0 0 0 0,0 0 0 0 0,0-1 0 0 0,0 1 0 0 0,0 0 0 0 0,1 0 0 0 0,-1 0 0 0 0,0 0 0 0 0,0-1 0 0 0,1 1 0 0 0,-1 0 0 0 0,0 0 0 0 0,0 0 0 0 0,1 0 0 0 0,14-13 0 0 0,-12 10 0 0 0,0 1 0 0 0,0-1 0 0 0,1 1 0 0 0,-1 0 0 0 0,0 0 0 0 0,5-2 0 0 0,-8 3 0 0 0,1 1 0 0 0,0 0 0 0 0,0 0 0 0 0,-1 0 0 0 0,1-1 0 0 0,0 1 0 0 0,0 0 0 0 0,0 0 0 0 0,-1 0 0 0 0,1 0 0 0 0,0 0 0 0 0,0 0 0 0 0,0 0 0 0 0,0 1 0 0 0,-1-1 0 0 0,1 0 0 0 0,0 0 0 0 0,0 1 0 0 0,-1-1 0 0 0,1 0 0 0 0,0 1 0 0 0,-1-1 0 0 0,1 1 0 0 0,0-1 0 0 0,-1 1 0 0 0,1-1 0 0 0,0 1 0 0 0,-1-1 0 0 0,1 1 0 0 0,-1 0 0 0 0,1-1 0 0 0,-1 1 0 0 0,1 0 0 0 0,-1-1 0 0 0,0 1 0 0 0,1 1 0 0 0,0 0 0 0 0,0 0 0 0 0,1 0 0 0 0,-1 0 0 0 0,1-1 0 0 0,-1 1 0 0 0,1 0 0 0 0,2 1 0 0 0,-3-2 0 0 0,1 1 0 0 0,0-1 0 0 0,-1 1 0 0 0,0-1 0 0 0,1 1 0 0 0,-1 0 0 0 0,0-1 0 0 0,2 4 0 0 0,-3-4 0 0 0,0-1 0 0 0,1 1 0 0 0,-1 0 0 0 0,1-1 0 0 0,-1 1 0 0 0,1 0 0 0 0,-1-1 0 0 0,1 1 0 0 0,-1 0 0 0 0,1-1 0 0 0,-1 1 0 0 0,1-1 0 0 0,0 1 0 0 0,-1-1 0 0 0,1 0 0 0 0,0 1 0 0 0,-1-1 0 0 0,1 0 0 0 0,0 1 0 0 0,1-1 0 0 0,12 2 0 0 0,-11-2 0 0 0,1-1 0 0 0,-1 0 0 0 0,1 0 0 0 0,-1 0 0 0 0,0 0 0 0 0,0-1 0 0 0,1 1 0 0 0,-1-1 0 0 0,0 0 0 0 0,0 0 0 0 0,0 0 0 0 0,-1 0 0 0 0,1 0 0 0 0,0-1 0 0 0,-1 1 0 0 0,0-1 0 0 0,1 1 0 0 0,-1-1 0 0 0,0 0 0 0 0,-1 0 0 0 0,1 0 0 0 0,0 0 0 0 0,2-7 0 0 0,1-6 0 0 0,0 0 0 0 0,-1-1 0 0 0,3-31 0 0 0,-2 14 0 0 0,4-23 0 0 0,2-102 0 0 0,-17-58 0 0 0,4 195 0 0 0,-6-24 0 0 0,0 4 0 0 0,8 40 0 0 0,0 0 0 0 0,0 0 0 0 0,-1 1 0 0 0,1-1 0 0 0,-1 0 0 0 0,1 0 0 0 0,-1 1 0 0 0,0-1 0 0 0,1 0 0 0 0,-1 1 0 0 0,0-1 0 0 0,0 1 0 0 0,0-1 0 0 0,0 1 0 0 0,-2-2 0 0 0,2 2 0 0 0,1 1 0 0 0,-1 0 0 0 0,1 0 0 0 0,0-1 0 0 0,-1 1 0 0 0,1 0 0 0 0,0-1 0 0 0,-1 1 0 0 0,1 0 0 0 0,0-1 0 0 0,-1 1 0 0 0,1-1 0 0 0,0 1 0 0 0,0 0 0 0 0,0-1 0 0 0,-1 1 0 0 0,1-1 0 0 0,0 1 0 0 0,0-1 0 0 0,0 1 0 0 0,0-1 0 0 0,0 1 0 0 0,0-1 0 0 0,0 1 0 0 0,0-1 0 0 0,0 1 0 0 0,0 0 0 0 0,0-1 0 0 0,0 1 0 0 0,0-1 0 0 0,0 1 0 0 0,0-1 0 0 0,1 1 0 0 0,-1-1 0 0 0,0-2 0 0 0,6 9 0 0 0,-3-4 0 0 0,1 1 0 0 0,-1-1 0 0 0,0 0 0 0 0,0 1 0 0 0,-1 0 0 0 0,1 0 0 0 0,0 0 0 0 0,-1 0 0 0 0,3 4 0 0 0,17 34 0 0 0,-10-16 0 0 0,127 258 0 0 0,-109-218 0 0 0,-10-15 0 0 0,27 101 0 0 0,-33-99 0 0 0,25 153 0 0 0,-25-117 0 0 0,4 69 0 0 0,-10-76 0 0 0,-4 45 0 0 0,-4-63 0 0 0,-3 25 0 0 0,1-44 0 0 0,1-40 0 0 0,1-1 0 0 0,0 0 0 0 0,-1 1 0 0 0,0-1 0 0 0,1 0 0 0 0,-1 0 0 0 0,-1 1 0 0 0,1-1 0 0 0,-3 5 0 0 0,4-8 0 0 0,-1 1 0 0 0,1 0 0 0 0,-1 0 0 0 0,1 0 0 0 0,-1-1 0 0 0,1 1 0 0 0,-1 0 0 0 0,1-1 0 0 0,-1 1 0 0 0,0 0 0 0 0,1-1 0 0 0,-1 1 0 0 0,0-1 0 0 0,0 1 0 0 0,1-1 0 0 0,-2 1 0 0 0,-2 0 0 0 0,1-1 0 0 0,-1 1 0 0 0,1-1 0 0 0,-1 1 0 0 0,1-1 0 0 0,-1-1 0 0 0,1 1 0 0 0,-1 0 0 0 0,1-1 0 0 0,0 0 0 0 0,-1 1 0 0 0,1-1 0 0 0,0-1 0 0 0,-1 1 0 0 0,1 0 0 0 0,0-1 0 0 0,-3-1 0 0 0,-9-6 0 0 0,1-1 0 0 0,-16-13 0 0 0,21 16 0 0 0,-37-36-1533 0 0,3-3-3435 0 0,29 30 2441 0 0,-24-24-7669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40 4255 0 0,'-9'-6'80'0'0,"-1"0"145"0"0,0 0 1 0 0,0 1-1 0 0,-18-7 1 0 0,25 11-100 0 0,-1 0 1 0 0,1 0-1 0 0,-1 1 1 0 0,0-1-1 0 0,1 1 1 0 0,-1 0-1 0 0,0 0 1 0 0,1 0-1 0 0,-1 1 1 0 0,0-1-1 0 0,1 1 1 0 0,-1 0-1 0 0,0 0 1 0 0,1 0-1 0 0,-5 2 1 0 0,2 0 5 0 0,-1 0 1 0 0,1 1-1 0 0,0-1 0 0 0,1 2 1 0 0,-1-1-1 0 0,1 0 1 0 0,-1 1-1 0 0,1 0 1 0 0,1 0-1 0 0,-1 1 1 0 0,-4 6-1 0 0,4-3 62 0 0,0-1 1 0 0,1 1-1 0 0,0 0 1 0 0,1 0-1 0 0,-1 0 0 0 0,2 0 1 0 0,-3 14-1 0 0,2 1 67 0 0,1 1 0 0 0,2 0 0 0 0,0 0 0 0 0,2 0 0 0 0,6 37 0 0 0,-5-38 131 0 0,2-1 0 0 0,0 0 0 0 0,1 0 0 0 0,1 0 0 0 0,2-1 0 0 0,20 40 0 0 0,-19-44 172 0 0,-3-6-73 0 0,1 1-1 0 0,0-1 1 0 0,0-1 0 0 0,17 19-1 0 0,-22-27-360 0 0,0-1 0 0 0,0 1 0 0 0,0-1 0 0 0,0 0-1 0 0,1 0 1 0 0,-1 0 0 0 0,0 0 0 0 0,1 0 0 0 0,-1-1-1 0 0,1 0 1 0 0,0 0 0 0 0,0 0 0 0 0,-1 0 0 0 0,1 0-1 0 0,0-1 1 0 0,0 1 0 0 0,0-1 0 0 0,0 0 0 0 0,-1-1-1 0 0,1 1 1 0 0,0 0 0 0 0,7-3 0 0 0,-5 1-35 0 0,-1 0 0 0 0,1-1 0 0 0,-1 0 0 0 0,1 0 1 0 0,-1 0-1 0 0,0-1 0 0 0,-1 1 0 0 0,1-1 0 0 0,-1 0 0 0 0,5-5 1 0 0,1-2 104 0 0,-1-1 1 0 0,-1 1-1 0 0,9-14 1 0 0,-12 14-19 0 0,0 0 1 0 0,0 0-1 0 0,-1-1 0 0 0,-1 1 0 0 0,0-1 0 0 0,0 0 0 0 0,-1 0 1 0 0,-1 0-1 0 0,0 0 0 0 0,-1 0 0 0 0,0 0 0 0 0,0 0 1 0 0,-5-23-1 0 0,4 29-72 0 0,-1-1-1 0 0,1 1 1 0 0,-1-1 0 0 0,-1 1-1 0 0,1 0 1 0 0,-1 0 0 0 0,0 0 0 0 0,0 1-1 0 0,-1-1 1 0 0,0 1 0 0 0,0-1-1 0 0,0 1 1 0 0,0 1 0 0 0,-7-7 0 0 0,3 5 6 0 0,0 0 1 0 0,-1 0-1 0 0,0 1 1 0 0,0 0-1 0 0,0 0 1 0 0,0 1-1 0 0,-1 0 1 0 0,-14-3-1 0 0,7 2-473 0 0,0 0 0 0 0,0 0-1 0 0,1-2 1 0 0,-18-8 0 0 0,32 13-665 0 0,2 1 839 0 0,-1 0-1 0 0,1 0 1 0 0,0 0-1 0 0,-1 0 1 0 0,1 0-1 0 0,-1 0 1 0 0,1 1 0 0 0,-1-1-1 0 0,1 0 1 0 0,-1 0-1 0 0,0 0 1 0 0,0 0-1 0 0,-2-3-452 0 0,-2-6-1127 0 0,5 9 1127 0 0,0-1 1 0 0,0 1-1 0 0,0 0 0 0 0,0 0 1 0 0,0-1-1 0 0,0 1 1 0 0,0 0-1 0 0,1-1 0 0 0,-1 1 1 0 0,0 0-1 0 0,1-2 1 0 0,4-11-4847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0,'8'11'156'0'0,"0"0"-1"0"0,0 1 1 0 0,-1 0-1 0 0,6 14 0 0 0,19 53 1854 0 0,-31-77-1909 0 0,45 131 3581 0 0,14 35-136 0 0,-33-88-533 0 0,34 164-1 0 0,-60-236-2911 0 0,20 124 1689 0 0,-6-27-440 0 0,15 99 85 0 0,-9-78-725 0 0,-9-64-441 0 0,5 11-286 0 0,-15-67-55 0 0,-1-2-100 0 0,6-26-10420 0 0,1-4 3538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3567 0 0,'0'0'278'0'0,"3"0"-182"0"0,34-1 34 0 0,-33 0 493 0 0,2 1 214 0 0,152-11 3172 0 0,-92 5-2431 0 0,-31 7-562 0 0,-33-1-476 0 0,1 2 17 0 0,1 1-372 0 0,-1 1-1 0 0,0-1 0 0 0,0 1 0 0 0,-1 0 1 0 0,1 0-1 0 0,-1 0 0 0 0,0 0 1 0 0,0 0-1 0 0,0 1 0 0 0,0-1 0 0 0,-1 0 1 0 0,0 1-1 0 0,0 0 0 0 0,0-1 1 0 0,0 1-1 0 0,-1-1 0 0 0,0 8 0 0 0,0 11 782 0 0,-1 1 0 0 0,-5 27 0 0 0,-15 61 1451 0 0,15-82-1862 0 0,-1-2-145 0 0,-1-1 0 0 0,-21 49 0 0 0,-34 48 429 0 0,62-121-839 0 0,-8 14-4 0 0,-2 0 0 0 0,-15 22 0 0 0,16-28-61 0 0,10-11 60 0 0,0 0 0 0 0,0 0 1 0 0,0 0-1 0 0,0-1 0 0 0,0 1 1 0 0,0 0-1 0 0,0 0 0 0 0,0 0 1 0 0,0 0-1 0 0,0 0 0 0 0,0 0 1 0 0,0 0-1 0 0,0 0 0 0 0,0 0 1 0 0,0 0-1 0 0,0 0 0 0 0,0 0 1 0 0,0 0-1 0 0,0 0 0 0 0,0-1 1 0 0,0 1-1 0 0,0 0 0 0 0,0 0 1 0 0,0 0-1 0 0,0 0 0 0 0,-1 0 1 0 0,1 0-1 0 0,0 0 0 0 0,0 0 1 0 0,0 0-1 0 0,0 0 0 0 0,0 0 1 0 0,0 0-1 0 0,0 0 0 0 0,0 0 1 0 0,0 0-1 0 0,0 0 0 0 0,0 0 1 0 0,0 0-1 0 0,0 0 0 0 0,-1 0 1 0 0,1 0-1 0 0,0 0 0 0 0,0 0 1 0 0,0 0-1 0 0,0 0 0 0 0,0 0 1 0 0,0 0-1 0 0,0 0 0 0 0,0 0 1 0 0,0 0-1 0 0,0 0 1 0 0,0 0-1 0 0,0 0 0 0 0,0 0 1 0 0,0 0-1 0 0,0 0 0 0 0,-1 0 1 0 0,1 1-1 0 0,-2-12-1001 0 0,-1 0 0 0 0,1 0 0 0 0,0-20 1 0 0,3-15-4584 0 0,5 0-698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9215 0 0,'1'3'707'0'0,"14"56"66"0"0,-10-36 511 0 0,-1-6 56 0 0,-2 1 1 0 0,1 20-1 0 0,0 12 783 0 0,20 207 4221 0 0,11 80-1076 0 0,-4-197-3326 0 0,-24-121-1728 0 0,1 1-1 0 0,0-1 0 0 0,1 0 0 0 0,22 33 0 0 0,-28-49-211 0 0,0 0 1 0 0,0 0-1 0 0,0-1 1 0 0,1 1-1 0 0,0-1 0 0 0,-1 1 1 0 0,1-1-1 0 0,0 0 1 0 0,3 2-1 0 0,10 2-2 0 0,-13-6-37 0 0,0 0 0 0 0,0 0 0 0 0,-1 0 0 0 0,1 0 0 0 0,0-1 0 0 0,-1 1 0 0 0,1-1 0 0 0,-1 1 0 0 0,1-1 0 0 0,0 0 0 0 0,-1 0 0 0 0,1 0 0 0 0,-1 0 0 0 0,0-1 0 0 0,1 1 0 0 0,2-3 0 0 0,-2 1-129 0 0,1-1 0 0 0,-1 1 1 0 0,0-1-1 0 0,0 1 0 0 0,0-1 0 0 0,-1 0 1 0 0,0 0-1 0 0,4-9 0 0 0,-2 3-233 0 0,0-1-1 0 0,-1 0 1 0 0,-1 0 0 0 0,1 0-1 0 0,-2-1 1 0 0,0 1-1 0 0,0-16 1 0 0,-2 12-1694 0 0,0 0-1 0 0,-1 0 1 0 0,-1 0 0 0 0,-1 1 0 0 0,0-1-1 0 0,-8-19 1 0 0,-5-1-3514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0 511 4663 0 0,'0'0'3159'0'0,"4"-1"-1683"0"0,23-7 997 0 0,-1-1 0 0 0,40-20 0 0 0,3-2 735 0 0,-17 12-1085 0 0,44-20 731 0 0,-42 20-1834 0 0,-39 15-940 0 0,-1-1 0 0 0,0-1 0 0 0,18-9 0 0 0,21-21-1044 0 0,-39 26-542 0 0,0 1 0 0 0,0 0 0 0 0,1 0 0 0 0,23-9 1 0 0,-35 17 103 0 0,0 2 1183 0 0,0-1 0 0 0,-1 1 1 0 0,1-1-1 0 0,0 1 0 0 0,0 0 0 0 0,-1 0 0 0 0,1 0 0 0 0,-1 0 0 0 0,1 1 0 0 0,-1-1 0 0 0,1 1 0 0 0,-1-1 0 0 0,0 1 0 0 0,0 0 1 0 0,0 0-1 0 0,0 0 0 0 0,2 3 0 0 0,2 2 101 0 0,-1-1 0 0 0,0 2 0 0 0,-1-1 0 0 0,6 12 0 0 0,-1 4 242 0 0,0 0 0 0 0,-2 1 0 0 0,-1 0-1 0 0,4 30 1 0 0,6 101 2642 0 0,-16-154-2735 0 0,3 150 3713 0 0,-2-118-2937 0 0,-1-16-77 0 0,1 0 0 0 0,6 32 0 0 0,-6-47-410 0 0,1-2-78 0 0,8 2-296 0 0,-10-2 50 0 0,0 0-1 0 0,1 0 1 0 0,-1 0 0 0 0,0 0 0 0 0,0 0-1 0 0,0 0 1 0 0,0 0 0 0 0,0 0 0 0 0,0 0-1 0 0,1 0 1 0 0,-1 0 0 0 0,0 0 0 0 0,0 0-1 0 0,0 0 1 0 0,0 0 0 0 0,0 0 0 0 0,0 0-1 0 0,1-1 1 0 0,-1 1 0 0 0,0 0 0 0 0,0 0-1 0 0,0 0 1 0 0,0 0 0 0 0,0 0 0 0 0,0 0-1 0 0,0 0 1 0 0,0 0 0 0 0,1 0 0 0 0,-1 0-1 0 0,0-1 1 0 0,0 1 0 0 0,0 0 0 0 0,0 0-1 0 0,0 0 1 0 0,0 0 0 0 0,0 0 0 0 0,0 0-1 0 0,0 0 1 0 0,0-1 0 0 0,0 1 0 0 0,0 0-1 0 0,0 0 1 0 0,8-18-1507 0 0,1-5-3299 0 0,2-7-2057 0 0</inkml:trace>
  <inkml:trace contextRef="#ctx0" brushRef="#br0" timeOffset="1">849 0 4055 0 0,'0'0'864'0'0,"4"13"152"0"0,-1 2-328 0 0,3-2-592 0 0,-1 1-8 0 0,5-3-1896 0 0,-1-1-376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0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125 846 2383 0 0,'-1'3'180'0'0,"-39"66"4324"0"0,17-33-1800 0 0,18-28-1891 0 0,-1-1 0 0 0,2 0 1 0 0,-1 1-1 0 0,1 0 0 0 0,-4 12 0 0 0,1 1 487 0 0,4-11-587 0 0,0 0 0 0 0,0 0 0 0 0,-2 21 0 0 0,2 3 537 0 0,0-2 60 0 0,1 1 1 0 0,3 31-1 0 0,0-55-1054 0 0,-1 0 0 0 0,2-1 0 0 0,-1 1 0 0 0,1-1 0 0 0,1 0 0 0 0,0 0 0 0 0,0 0 0 0 0,0 0 0 0 0,1 0 0 0 0,0 0 0 0 0,1-1 0 0 0,7 11 0 0 0,-9-15-162 0 0,0 0 0 0 0,-1-1-1 0 0,1 1 1 0 0,0-1 0 0 0,0 1 0 0 0,0-1-1 0 0,0 0 1 0 0,1 0 0 0 0,-1 0 0 0 0,1-1 0 0 0,-1 1-1 0 0,1-1 1 0 0,-1 0 0 0 0,1 0 0 0 0,5 1-1 0 0,-4-2-13 0 0,0 0 0 0 0,0 0-1 0 0,0 0 1 0 0,0-1-1 0 0,0 0 1 0 0,0 0-1 0 0,0 0 1 0 0,0-1 0 0 0,0 1-1 0 0,6-4 1 0 0,2-2 77 0 0,-1 0-1 0 0,1-1 1 0 0,-1-1 0 0 0,-1 0 0 0 0,0 0 0 0 0,0-1 0 0 0,9-12 0 0 0,-3 3 11 0 0,-2-1 1 0 0,0-1 0 0 0,-1-1 0 0 0,-1 0-1 0 0,-1-1 1 0 0,-1 0 0 0 0,-1-1 0 0 0,6-24-1 0 0,-12 34-135 0 0,-1 0-1 0 0,-1 0 0 0 0,0 0 0 0 0,0-26 1 0 0,-2 31-17 0 0,-1 0 0 0 0,0 0 0 0 0,0 1 0 0 0,-1-1 0 0 0,0 0 1 0 0,-1 0-1 0 0,0 1 0 0 0,-6-14 0 0 0,0 10-16 0 0,-5 2 0 0 0,-1 2-13 0 0,13 7 4 0 0,-1 1 1 0 0,0 0-1 0 0,1-1 0 0 0,-1 2 1 0 0,0-1-1 0 0,1 0 1 0 0,-1 0-1 0 0,1 1 1 0 0,-1-1-1 0 0,0 1 0 0 0,1 0 1 0 0,-1 0-1 0 0,1 0 1 0 0,0 0-1 0 0,-1 0 1 0 0,1 1-1 0 0,0-1 1 0 0,-3 3-1 0 0,-8 8-72 0 0,9-7 45 0 0,0 1 1 0 0,1 0-1 0 0,-1 0 1 0 0,2 0-1 0 0,-1 1 0 0 0,1-1 1 0 0,-3 13-1 0 0,1-3-9 0 0,2 0 0 0 0,-1 19 0 0 0,3-15 43 0 0,1 0-1 0 0,1 0 1 0 0,1 0 0 0 0,9 32 0 0 0,-10-47 8 0 0,-1 0 1 0 0,1 0-1 0 0,0 0 1 0 0,1 0-1 0 0,-1-1 1 0 0,1 1-1 0 0,0-1 1 0 0,0 0-1 0 0,1 0 0 0 0,-1 0 1 0 0,8 6-1 0 0,-7-8 58 0 0,18-1 45 0 0,-15-4-90 0 0,-2 0 0 0 0,0 1-11 0 0,0 0-1 0 0,-1-1 1 0 0,1 0-1 0 0,-1 0 1 0 0,1 0-1 0 0,-1 0 1 0 0,0-1-1 0 0,0 1 1 0 0,-1-1-1 0 0,1 0 1 0 0,-1-1-1 0 0,6-7 1 0 0,-1-3 28 0 0,-1 1-1 0 0,11-31 1 0 0,-14 32-32 0 0,-1-1-1 0 0,3-23 1 0 0,0 4-4 0 0,-5 20 0 0 0,1 0 0 0 0,-2-21 0 0 0,1-3 0 0 0,0 27 1 0 0,-1 6 0 0 0,0 0 0 0 0,0-1 0 0 0,0 1 0 0 0,0 0 0 0 0,-1 0 0 0 0,1 0 0 0 0,-1 0 1 0 0,-2-7-1 0 0,0 3 52 0 0,2 6 10 0 0,1 5-15 0 0,-2 13-47 0 0,1 0 1 0 0,0 0-1 0 0,2-1 1 0 0,0 1-1 0 0,5 29 1 0 0,0-23-2 0 0,-3-18 0 0 0,1-1 0 0 0,6 6 0 0 0,5-5 0 0 0,-13-4 0 0 0,-1 0 0 0 0,0 0 0 0 0,0 0 0 0 0,0 0 0 0 0,1 0 0 0 0,-1 0 0 0 0,0-1 0 0 0,0 1 0 0 0,0 0 0 0 0,0-1 0 0 0,2 0 0 0 0,1-2 0 0 0,0 1 0 0 0,0-1 0 0 0,-1-1 0 0 0,1 1 0 0 0,0 0 0 0 0,-1-1 0 0 0,0 0 0 0 0,0 0 0 0 0,0 0 0 0 0,-1 0 0 0 0,5-8 0 0 0,1-6 0 0 0,10-30 0 0 0,-14 36 0 0 0,7-26 0 0 0,-1-1 0 0 0,8-65 0 0 0,-3-83 0 0 0,-13 134 0 0 0,-2-1 0 0 0,-3 1 0 0 0,-15-90 0 0 0,10 94 0 0 0,4 24 0 0 0,0 1 0 0 0,-2 0 0 0 0,-14-39 0 0 0,14 50 0 0 0,6 14 0 0 0,0-1 0 0 0,0 0 0 0 0,0 0 0 0 0,-1 0 0 0 0,1 0 0 0 0,0 0 0 0 0,0 0 0 0 0,0 0 0 0 0,0 1 0 0 0,0-1 0 0 0,0 0 0 0 0,0 0 0 0 0,0 0 0 0 0,0 0 0 0 0,0 0 0 0 0,0 0 0 0 0,0 0 0 0 0,-1 0 0 0 0,1 0 0 0 0,0 0 0 0 0,0 0 0 0 0,0 1 0 0 0,0-1 0 0 0,0 0 0 0 0,0 0 0 0 0,0 0 0 0 0,0 0 0 0 0,-1 0 0 0 0,1 0 0 0 0,0 0 0 0 0,0 0 0 0 0,0 0 0 0 0,0 0 0 0 0,0 0 0 0 0,0 0 0 0 0,-1 0 0 0 0,1 0 0 0 0,0 0 0 0 0,0 0 0 0 0,0 0 0 0 0,0 0 0 0 0,0 0 0 0 0,0-1 0 0 0,0 1 0 0 0,0 0 0 0 0,-1 0 0 0 0,1 0 0 0 0,0 0 0 0 0,0 0 0 0 0,0 0 0 0 0,0 0 0 0 0,0 0 0 0 0,0 0 0 0 0,0 0 0 0 0,0 0 0 0 0,0-1 0 0 0,0 1 0 0 0,0 0 0 0 0,-1 0 0 0 0,1 9 0 0 0,3 27 0 0 0,-1-11 0 0 0,6 33 0 0 0,30 146 0 0 0,-18-93 0 0 0,-2-14 0 0 0,25 126 0 0 0,-32-175 0 0 0,3 17 0 0 0,30 86 0 0 0,-42-144 0 0 0,14 38 0 0 0,3 0 0 0 0,44 79 0 0 0,-61-121 0 0 0,0 0 0 0 0,0-1 0 0 0,0 1 0 0 0,1-1 0 0 0,-1 1 0 0 0,1-1 0 0 0,0 0 0 0 0,4 3 0 0 0,-6-4 0 0 0,0-1 0 0 0,0 1 0 0 0,0 0 0 0 0,0-1 0 0 0,0 0 0 0 0,0 1 0 0 0,1-1 0 0 0,-1 0 0 0 0,0 1 0 0 0,0-1 0 0 0,0 0 0 0 0,0 0 0 0 0,1 0 0 0 0,-1 0 0 0 0,0 0 0 0 0,0 0 0 0 0,0 0 0 0 0,1-1 0 0 0,-1 1 0 0 0,0 0 0 0 0,0-1 0 0 0,0 1 0 0 0,0 0 0 0 0,0-1 0 0 0,0 0 0 0 0,0 1 0 0 0,2-2 0 0 0,1-2 0 0 0,-1 1 0 0 0,1-1 0 0 0,-1 0 0 0 0,0-1 0 0 0,0 1 0 0 0,0 0 0 0 0,0-1 0 0 0,-1 0 0 0 0,4-8 0 0 0,0-6 0 0 0,5-25 0 0 0,2-9 0 0 0,6-3-251 0 0,23-64-1039 0 0,-34 99 492 0 0,10-25-7723 0 0,-2 12-915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4631 0 0,'13'70'481'0'0,"-10"-52"-11"0"0,0 0 1 0 0,1 0-1 0 0,1 0 1 0 0,1 0 0 0 0,13 28-1 0 0,-16-39 52 0 0,0-1-1 0 0,1-1 0 0 0,0 1 0 0 0,0 0 0 0 0,1-1 1 0 0,0 0-1 0 0,0 0 0 0 0,0 0 0 0 0,8 5 0 0 0,-12-9-404 0 0,0-1 0 0 0,0 1 0 0 0,0 0 0 0 0,0-1-1 0 0,1 1 1 0 0,-1-1 0 0 0,0 0 0 0 0,0 1 0 0 0,0-1 0 0 0,1 0-1 0 0,-1 0 1 0 0,0 1 0 0 0,0-1 0 0 0,1 0 0 0 0,1-1 0 0 0,3 1 225 0 0,0 1-76 0 0,0-1 1 0 0,0 0-1 0 0,1 0 0 0 0,-1-1 0 0 0,0 0 1 0 0,0 0-1 0 0,0 0 0 0 0,0-1 0 0 0,0 0 0 0 0,0 0 1 0 0,0-1-1 0 0,8-4 0 0 0,4-4 255 0 0,-1-1-1 0 0,22-20 0 0 0,-15 13-139 0 0,-16 11-393 0 0,0 0 1 0 0,9-11 0 0 0,-4 4-712 0 0,-9 10 68 0 0,0 0 0 0 0,-1 0 0 0 0,0-1 0 0 0,0 1 0 0 0,0-1 0 0 0,-1 0 0 0 0,0 0 1 0 0,0 0-1 0 0,2-10 0 0 0,6-16-4892 0 0,-4 19 2077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3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15 6159 0 0,'0'0'472'0'0,"2"-2"-306"0"0,18-6-149 0 0,-18 7 1029 0 0,1 0 0 0 0,1 0 0 0 0,-1 0 0 0 0,0 1 0 0 0,0 0 0 0 0,0-1 0 0 0,0 1 0 0 0,6 1 0 0 0,6 3 541 0 0,-13-4 413 0 0,1 3-1485 0 0,0 0-388 0 0,0 1-1 0 0,-1 0 1 0 0,1 0 0 0 0,-1 0 0 0 0,0 0-1 0 0,0 0 1 0 0,0 0 0 0 0,0 0 0 0 0,-1 1-1 0 0,1-1 1 0 0,-1 1 0 0 0,0-1 0 0 0,-1 1-1 0 0,1 0 1 0 0,-1-1 0 0 0,0 1 0 0 0,0-1 0 0 0,0 1-1 0 0,-1 0 1 0 0,0-1 0 0 0,0 1 0 0 0,0-1-1 0 0,0 1 1 0 0,-1-1 0 0 0,1 0 0 0 0,-1 1-1 0 0,-5 6 1 0 0,-13 27 700 0 0,-18 30 485 0 0,38-68-1303 0 0,0 0 0 0 0,0 1 0 0 0,-1-1 0 0 0,1 0 0 0 0,0 1 0 0 0,0-1 0 0 0,-1 0 0 0 0,1 1 0 0 0,0-1 1 0 0,-1 0-1 0 0,1 1 0 0 0,0-1 0 0 0,-1 0 0 0 0,1 0 0 0 0,-1 0 0 0 0,1 1 0 0 0,0-1 0 0 0,-1 0 0 0 0,1 0 0 0 0,-1 0 0 0 0,1 0 0 0 0,0 0 0 0 0,-2 0 1 0 0,1 0 174 0 0,10-6-161 0 0,-9 6-21 0 0,0 0 0 0 0,0 0-1 0 0,1 0 1 0 0,-1 0 0 0 0,0 0 0 0 0,0 0-1 0 0,0 0 1 0 0,1 0 0 0 0,-1 0-1 0 0,0 0 1 0 0,0 0 0 0 0,0 0 0 0 0,1 0-1 0 0,-1 0 1 0 0,0 1 0 0 0,0-1 0 0 0,0 0-1 0 0,0 0 1 0 0,1 0 0 0 0,-1 0 0 0 0,0 0-1 0 0,0 0 1 0 0,0 0 0 0 0,0 1 0 0 0,1-1-1 0 0,-1 0 1 0 0,0 0 0 0 0,0 0 0 0 0,0 0-1 0 0,0 1 1 0 0,0-1 0 0 0,0 0-1 0 0,0 0 1 0 0,0 0 0 0 0,0 0 0 0 0,1 1-1 0 0,1 5 7 0 0,-2-6-7 0 0,0 1 2 0 0,1-1-1 0 0,-1 1 0 0 0,0-1 0 0 0,0 1 1 0 0,0-1-1 0 0,1 1 0 0 0,-1-1 1 0 0,0 1-1 0 0,0-1 0 0 0,0 1 0 0 0,0 0 1 0 0,0-1-1 0 0,0 1 0 0 0,0-1 0 0 0,0 1 1 0 0,-1-1-1 0 0,1 1 0 0 0,0-1 0 0 0,0 1 1 0 0,0 0-1 0 0,0-1 0 0 0,-1 1 0 0 0,-7 21 80 0 0,8-18-74 0 0,-1 2-4 0 0,-9 6 8 0 0,8-10 169 0 0,2 0-128 0 0,0 5-30 0 0,3-4 25 0 0,5 0 0 0 0,0-1-1 0 0,0-1 1 0 0,0 1 0 0 0,0-1-1 0 0,0 0 1 0 0,0-1 0 0 0,0 0-1 0 0,0 0 1 0 0,0-1-1 0 0,9-1 1 0 0,-15 1 37 0 0,1 1-18 0 0,25 3 69 0 0,-26-2 88 0 0,0 1-104 0 0,5 10-20 0 0,-6-10-97 0 0,0 0 1 0 0,0 0-1 0 0,-1 0 0 0 0,1 0 0 0 0,-1 0 0 0 0,0 1 1 0 0,1-1-1 0 0,-1 0 0 0 0,0 0 0 0 0,0 1 0 0 0,-1-1 1 0 0,1 0-1 0 0,0 0 0 0 0,-2 4 0 0 0,0-1 24 0 0,1-1 0 0 0,-1 0 0 0 0,0 0-1 0 0,-1 0 1 0 0,1 0 0 0 0,-6 6 0 0 0,-2 1 37 0 0,0-2 0 0 0,0 1 0 0 0,-22 14 0 0 0,30-23-66 0 0,-30 21 312 0 0,0 1-1 0 0,-49 48 1 0 0,56-47-53 0 0,23-22 400 0 0,3 0-378 0 0,1 0-205 0 0,1 0 0 0 0,-1 0 0 0 0,1 0 0 0 0,-1-1 0 0 0,1 1 1 0 0,0-1-1 0 0,-1 0 0 0 0,1 0 0 0 0,0 0 0 0 0,0 0 0 0 0,0 0 0 0 0,0 0 0 0 0,0-1 0 0 0,0 0 0 0 0,0 1 0 0 0,0-1 1 0 0,0 0-1 0 0,0 0 0 0 0,5-1 0 0 0,8-2 33 0 0,-1 1 1 0 0,22-8-1 0 0,29-12-52 0 0,120-61 1 0 0,-145 63-51 0 0,-17 8-5 0 0,-7 4 0 0 0,-1 0 0 0 0,31-9 0 0 0,-44 16-548 0 0,0 0 0 0 0,0 0 1 0 0,0 1-1 0 0,0-1 0 0 0,0 1 0 0 0,0 0 1 0 0,4 0-1 0 0,12-1-5930 0 0,1-2-2958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1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0 465 3679 0 0,'0'0'284'0'0,"2"1"-186"0"0,-2 1-35 0 0,1-1 0 0 0,0 0 1 0 0,0 0-1 0 0,0-1 1 0 0,0 1-1 0 0,0 0 0 0 0,0 0 1 0 0,0 0-1 0 0,1-1 0 0 0,-1 1 1 0 0,0 0-1 0 0,0-1 0 0 0,1 1 1 0 0,-1-1-1 0 0,0 0 0 0 0,1 1 1 0 0,-1-1-1 0 0,2 0 0 0 0,0 1 404 0 0,0-2-232 0 0,0 1 0 0 0,0 0-1 0 0,0-1 1 0 0,0 1-1 0 0,0-1 1 0 0,0 0-1 0 0,0 0 1 0 0,0 0 0 0 0,-1-1-1 0 0,1 1 1 0 0,0-1-1 0 0,-1 1 1 0 0,5-4-1 0 0,-1 0 197 0 0,-1-1-1 0 0,1 1 1 0 0,-1-1-1 0 0,0 0 0 0 0,0 0 1 0 0,0-1-1 0 0,-1 1 1 0 0,0-1-1 0 0,5-13 0 0 0,10-18 1114 0 0,-13 28-1067 0 0,-1 0 0 0 0,7-20 0 0 0,-3 2 98 0 0,14-54 473 0 0,-20 70-942 0 0,-2 0 0 0 0,1-1 0 0 0,-2 1 0 0 0,0-24 0 0 0,-1 13-47 0 0,1 18-54 0 0,0 1 0 0 0,0 0 1 0 0,-1-1-1 0 0,1 1 0 0 0,-1 0 1 0 0,0 0-1 0 0,0-1 0 0 0,0 1 1 0 0,-3-4-1 0 0,3 6 8 0 0,0 0-1 0 0,1 0 1 0 0,-1-1-1 0 0,0 1 0 0 0,1 0 1 0 0,-1 0-1 0 0,1-1 1 0 0,-1-2-1 0 0,-1 2 100 0 0,-2 1-54 0 0,0 1-1 0 0,0-1 1 0 0,1 1-1 0 0,-1 0 1 0 0,0 0-1 0 0,-6 0 1 0 0,8 1-32 0 0,0 0 1 0 0,0 0 0 0 0,-1 0 0 0 0,1 1-1 0 0,0-1 1 0 0,0 0 0 0 0,0 1 0 0 0,0 0 0 0 0,0 0-1 0 0,0-1 1 0 0,1 1 0 0 0,-1 0 0 0 0,0 0-1 0 0,0 1 1 0 0,-2 1 0 0 0,-3 3 92 0 0,1 1 0 0 0,0-1 0 0 0,0 1 0 0 0,0 0 1 0 0,1 1-1 0 0,-7 13 0 0 0,1 0 93 0 0,-9 29-1 0 0,15-32-68 0 0,0-1-1 0 0,2 1 0 0 0,0 0 1 0 0,0 25-1 0 0,3-29 35 0 0,0 0 0 0 0,1 0-1 0 0,1 0 1 0 0,0 0 0 0 0,1 0 0 0 0,0-1 0 0 0,1 1-1 0 0,1-1 1 0 0,0 0 0 0 0,1 0 0 0 0,10 18-1 0 0,-11-25-37 0 0,-1 1 0 0 0,1-1 0 0 0,0 0 0 0 0,0-1 0 0 0,1 1 0 0 0,0-1 0 0 0,0 0 0 0 0,0 0 0 0 0,1-1 0 0 0,-1 0 0 0 0,1 0 0 0 0,0 0 0 0 0,0-1 0 0 0,0 0 0 0 0,1 0 0 0 0,-1-1 0 0 0,1 0 0 0 0,-1-1 0 0 0,1 1 0 0 0,0-1 0 0 0,0-1 0 0 0,0 1-1 0 0,-1-1 1 0 0,1-1 0 0 0,0 0 0 0 0,0 0 0 0 0,-1 0 0 0 0,1-1 0 0 0,0 0 0 0 0,-1 0 0 0 0,8-5 0 0 0,-7 4-216 0 0,0-1-1 0 0,-1-1 1 0 0,0 1-1 0 0,0-1 1 0 0,0 0 0 0 0,-1-1-1 0 0,0 0 1 0 0,0 0-1 0 0,0 0 1 0 0,-1-1-1 0 0,1 1 1 0 0,-2-1 0 0 0,8-13-1 0 0,-6 7-1038 0 0,0-1-1 0 0,-1 0 1 0 0,0 0-1 0 0,-1 0 1 0 0,4-23-1 0 0,-6 18-2104 0 0,0-1 0 0 0,-1 0 0 0 0,-4-33-1 0 0,1 33-70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1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2015 0 0,'0'0'980'0'0,"1"3"-92"0"0,6 10 109 0 0,-1 0 0 0 0,0 1-1 0 0,-1 0 1 0 0,0 0 0 0 0,-2 0-1 0 0,1 0 1 0 0,1 27 0 0 0,-1 5 2507 0 0,-2 67 1 0 0,-2-65-1756 0 0,2-29-1181 0 0,-1 1 3920 0 0,5-32-3968 0 0,-2 6-473 0 0,10-31 43 0 0,-2 0 0 0 0,-1-1 0 0 0,6-45 1 0 0,-9 43-30 0 0,2-11-13 0 0,9-39 68 0 0,-16 76-103 0 0,2 0-1 0 0,0 0 1 0 0,1 1 0 0 0,9-17-1 0 0,-12 23-15 0 0,-2 4 5 0 0,0 1 1 0 0,1-1-1 0 0,-1 0 0 0 0,1 1 0 0 0,0-1 0 0 0,0 1 1 0 0,3-4-1 0 0,4-3 102 0 0,-7 8 138 0 0,-1 1-195 0 0,0 0 0 0 0,1 1 0 0 0,-1-1 0 0 0,0 1 0 0 0,1-1 0 0 0,-1 1 0 0 0,0 0 0 0 0,1-1 0 0 0,-1 1 0 0 0,0 0 0 0 0,0 0 0 0 0,0 0 0 0 0,0 0 0 0 0,1 1 0 0 0,13 17 426 0 0,-10-9-232 0 0,0 0 1 0 0,-1 1-1 0 0,0-1 1 0 0,-1 1 0 0 0,0 0-1 0 0,0 0 1 0 0,-2 1-1 0 0,2 12 1 0 0,4 22 614 0 0,-2-15-478 0 0,-4-19-227 0 0,2 0 1 0 0,-1 0-1 0 0,1 0 1 0 0,1 0-1 0 0,6 15 1 0 0,5 2-128 0 0,-15-28-24 0 0,1-1 0 0 0,-1 1 0 0 0,1 0 0 0 0,-1 0 0 0 0,1-1 0 0 0,0 1 0 0 0,0 0 0 0 0,-1-1 0 0 0,1 1 0 0 0,0-1 0 0 0,0 1 0 0 0,1 0 0 0 0,1 0-97 0 0,0 0 0 0 0,0-1 0 0 0,0 1 0 0 0,0 0 0 0 0,0-1 0 0 0,0 0 0 0 0,0 0 0 0 0,0 0 0 0 0,0 0 0 0 0,0 0 0 0 0,1 0 0 0 0,-1-1 0 0 0,0 0 0 0 0,0 1 0 0 0,0-1 0 0 0,0 0 0 0 0,0-1 0 0 0,-1 1 0 0 0,1 0 0 0 0,0-1 0 0 0,-1 0 0 0 0,1 1 0 0 0,0-1 0 0 0,-1 0 0 0 0,0-1 0 0 0,0 1 0 0 0,1 0 0 0 0,1-4 0 0 0,3-3-499 0 0,0-1-1 0 0,-1 1 0 0 0,0-1 1 0 0,-1 0-1 0 0,0-1 0 0 0,5-16 1 0 0,7-38-8796 0 0,-5 31 2253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9959 0 0,'1'2'770'0'0,"3"5"-265"0"0,0 1 0 0 0,0-1 0 0 0,-1 1 0 0 0,0 0 0 0 0,3 11 0 0 0,7 46 6813 0 0,-7-30-5599 0 0,26 169 4309 0 0,-3-15-3225 0 0,37 104-1672 0 0,-46-203-1123 0 0,3 12-2 0 0,-19-87-22 0 0,1-1 0 0 0,0 0 1 0 0,1 0-1 0 0,12 20 1 0 0,-16-31-365 0 0,2-2-131 0 0,0 0 237 0 0,1 0 0 0 0,0 0 0 0 0,0-1 1 0 0,6 0-1 0 0,-5-3-1754 0 0,-1-3 199 0 0,0-1 1 0 0,9-12-1 0 0,-12 15 762 0 0,0 0 0 0 0,-1 0 0 0 0,1 1 0 0 0,-1-1 0 0 0,2-5 0 0 0,0-20-6124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2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5 591 4975 0 0,'-3'11'522'0'0,"3"-11"-446"0"0,0 0 0 0 0,0 1 0 0 0,-1-1 1 0 0,1 1-1 0 0,0-1 0 0 0,0 0 0 0 0,0 1 1 0 0,0-1-1 0 0,0 1 0 0 0,0-1 0 0 0,0 1 1 0 0,-1-1-1 0 0,1 1 0 0 0,0-1 0 0 0,9 10 8895 0 0,-7-12-6951 0 0,12-12 424 0 0,2 0-1 0 0,17-12 0 0 0,9-6 48 0 0,162-126-1877 0 0,-194 151-1692 0 0,0 1 0 0 0,18-8 0 0 0,-18 9-916 0 0,0 1 0 0 0,1 1 0 0 0,0 0 0 0 0,-1 0 1 0 0,13 0-1 0 0,-20 2 116 0 0,1 3 376 0 0,0 0 1319 0 0,0 0 1 0 0,0 0 0 0 0,0 1 0 0 0,0-1-1 0 0,0 1 1 0 0,0 0 0 0 0,-1 0-1 0 0,0 0 1 0 0,1 0 0 0 0,-1 1-1 0 0,-1-1 1 0 0,1 1 0 0 0,0 0 0 0 0,-1 0-1 0 0,0 0 1 0 0,0 0 0 0 0,2 5-1 0 0,6 18 384 0 0,-1 0 0 0 0,-1 1-1 0 0,5 34 1 0 0,-8-46-205 0 0,-3-14 494 0 0,-1-1 0 0 0,0 1 0 0 0,0-1 1 0 0,1 1-1 0 0,-1-1 0 0 0,1 0 1 0 0,-1 0-1 0 0,1 1 0 0 0,-1-1 0 0 0,1 0 1 0 0,0-1-1 0 0,-1 1 0 0 0,1 0 0 0 0,0 0 1 0 0,3 0-1 0 0,-3 0 565 0 0,1-3-214 0 0,3-5-512 0 0,1 0 1 0 0,-1-1-1 0 0,0 0 1 0 0,-1 1-1 0 0,0-2 0 0 0,0 1 1 0 0,-1-1-1 0 0,0 1 1 0 0,0-1-1 0 0,-1 0 0 0 0,0 0 1 0 0,-1-1-1 0 0,2-16 1 0 0,-1 2 32 0 0,-1-1 0 0 0,-1 0 1 0 0,-1 0-1 0 0,-5-31 1 0 0,5 50-221 0 0,-1 1 1 0 0,0-1 0 0 0,0 0-1 0 0,-4-9 1 0 0,4 13-99 0 0,0 0 0 0 0,0 0 1 0 0,0 1-1 0 0,0-1 0 0 0,0 1 0 0 0,0-1 1 0 0,-1 1-1 0 0,1-1 0 0 0,0 1 1 0 0,-1-1-1 0 0,1 1 0 0 0,-1 0 0 0 0,0 0 1 0 0,1 0-1 0 0,-4-2 0 0 0,3 3-2 0 0,0 0 0 0 0,0 0-1 0 0,0 0 1 0 0,0 0 0 0 0,0 0 0 0 0,0 0 0 0 0,0 0-1 0 0,0 1 1 0 0,0-1 0 0 0,0 1 0 0 0,0-1 0 0 0,0 1-1 0 0,0 0 1 0 0,-3 1 0 0 0,2 0 27 0 0,-5 1 106 0 0,0 2 1 0 0,1-1-1 0 0,-1 1 0 0 0,1 1 1 0 0,0-1-1 0 0,0 1 1 0 0,0 0-1 0 0,1 1 0 0 0,0 0 1 0 0,1 0-1 0 0,-1 0 0 0 0,1 0 1 0 0,0 1-1 0 0,1 0 0 0 0,-6 14 1 0 0,4-6 71 0 0,0 0 0 0 0,1 1 1 0 0,1 0-1 0 0,1 0 0 0 0,0 0 0 0 0,1 0 1 0 0,1 21-1 0 0,1-22-40 0 0,1 0 1 0 0,0 0-1 0 0,2 0 1 0 0,0 0-1 0 0,0 0 1 0 0,7 17-1 0 0,-6-23-94 0 0,0-1 0 0 0,1 1 0 0 0,0 0 0 0 0,0-1 0 0 0,1 0 1 0 0,1 0-1 0 0,-1-1 0 0 0,1 0 0 0 0,1 0 0 0 0,8 7 0 0 0,-2-3-113 0 0,0-1 0 0 0,2-1 0 0 0,28 16 0 0 0,-36-23 0 0 0,0 1 0 0 0,0-1 0 0 0,1 0 0 0 0,-1-1 0 0 0,1 0 0 0 0,-1-1 0 0 0,1 0 0 0 0,0 0 0 0 0,-1 0 0 0 0,11-2 0 0 0,-13 1-121 0 0,0-1 0 0 0,0-1 0 0 0,0 1 0 0 0,-1-1 0 0 0,1 0 1 0 0,-1 0-1 0 0,1-1 0 0 0,-1 0 0 0 0,0 1 0 0 0,0-2 0 0 0,0 1 0 0 0,0-1 0 0 0,-1 1 0 0 0,5-6 0 0 0,-3 3-125 0 0,-1 0 0 0 0,0-1 0 0 0,0 1 1 0 0,0-1-1 0 0,-1-1 0 0 0,0 1 0 0 0,0 0 0 0 0,-1-1 0 0 0,4-10 0 0 0,-1-3-1336 0 0,-1-1 0 0 0,-1 0 0 0 0,2-31 0 0 0,-4 22 52 0 0,0 19 816 0 0,-1 0-1 0 0,-1-1 1 0 0,-2-19-1 0 0,-1 5-193 0 0,-2-1-1 0 0,-1 1 1 0 0,-1 0 0 0 0,-1 0 0 0 0,-14-30 0 0 0,21 55 1692 0 0,0 5 205 0 0,-1 3-473 0 0,1 1 0 0 0,0 0 0 0 0,0-1 0 0 0,0 1 0 0 0,1 0 0 0 0,0 0 1 0 0,1 9-1 0 0,10 51 2336 0 0,-8-56-2370 0 0,2 23 890 0 0,-4-21-319 0 0,1 0 0 0 0,8 23 3935 0 0,-9-37-4911 0 0,-1 1 1 0 0,1-1-1 0 0,0 0 0 0 0,0 0 1 0 0,0 1-1 0 0,-1-1 0 0 0,1 0 1 0 0,0 0-1 0 0,-1 0 1 0 0,1 1-1 0 0,-1-1 0 0 0,2-2 1 0 0,-2 2 1 0 0,2-2 29 0 0,-1-1 0 0 0,0-1 0 0 0,0 1-1 0 0,0 0 1 0 0,0 0 0 0 0,0 0 0 0 0,-1 0 0 0 0,0-7-1 0 0,3-15 269 0 0,6-21-275 0 0,2 1 1 0 0,20-50 0 0 0,-25 82-102 0 0,0 0 0 0 0,1 0 0 0 0,1 1 0 0 0,0 0 0 0 0,1 1 0 0 0,0 0 0 0 0,1 0 0 0 0,22-20 0 0 0,-26 27 0 0 0,0 1 0 0 0,0 0 0 0 0,0 1 0 0 0,0-1 0 0 0,1 1 0 0 0,-1 1 0 0 0,1-1 0 0 0,0 1 0 0 0,12-2 0 0 0,-5 2 0 0 0,1 0 0 0 0,-1 1 0 0 0,26 2 0 0 0,-33-2 0 0 0,-1 1 0 0 0,1-1 0 0 0,-1 0 0 0 0,0-1 0 0 0,0 0 0 0 0,0 0 0 0 0,9-4 0 0 0,1 0-240 0 0,-15 6 71 0 0,0-1 0 0 0,0 1 0 0 0,1-1 0 0 0,-1 1 0 0 0,0-1 0 0 0,0 0 0 0 0,0 1 0 0 0,0-1 0 0 0,0 0 0 0 0,-1 1 0 0 0,1-1 0 0 0,0 0 0 0 0,1-2 0 0 0,3-2-404 0 0,13-9-2171 0 0,-3 3-4138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3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35 2815 0 0,'2'-2'2943'0'0,"1"-1"-1577"0"0,1 0 0 0 0,-1 0 0 0 0,1 0 0 0 0,0 1-1 0 0,0-1 1 0 0,0 1 0 0 0,0 0 0 0 0,1 0 0 0 0,7-2 0 0 0,-5 2-292 0 0,0 1 0 0 0,1 0 0 0 0,-1 0 0 0 0,1 0 0 0 0,11 2 0 0 0,-6 0-111 0 0,-1 0 0 0 0,1 2 1 0 0,-1 0-1 0 0,0 0 0 0 0,0 1 0 0 0,23 10 0 0 0,-24-10-870 0 0,-9-3-86 0 0,1 0 0 0 0,-1 0-1 0 0,0 0 1 0 0,1 0 0 0 0,-1 0 0 0 0,0 0 0 0 0,0 1 0 0 0,0-1-1 0 0,3 3 1 0 0,-3-2-6 0 0,0 0-1 0 0,0 0 0 0 0,0-1 0 0 0,0 1 0 0 0,-1 1 0 0 0,1-1 1 0 0,-1 0-1 0 0,1 0 0 0 0,-1 0 0 0 0,0 1 0 0 0,0-1 1 0 0,0 1-1 0 0,0-1 0 0 0,0 1 0 0 0,-1-1 0 0 0,1 1 0 0 0,0 4 1 0 0,-1 4-1 0 0,0-1-1 0 0,-1 1 1 0 0,-1 11 0 0 0,0-7 0 0 0,0-5 0 0 0,-1 1 0 0 0,0-1 0 0 0,0 0 0 0 0,-1-1 0 0 0,-1 1 0 0 0,-6 12 0 0 0,-2 4 0 0 0,-24 51 0 0 0,-105 207 0 0 0,120-247 0 0 0,-11 21 0 0 0,-61 81 0 0 0,85-127 0 0 0,9-11 0 0 0,0-1 0 0 0,0 0 0 0 0,0 0 0 0 0,0 0 0 0 0,0 0 0 0 0,-1 1 0 0 0,1-1 0 0 0,0 0 0 0 0,0 0 0 0 0,0 1 0 0 0,0-1 0 0 0,0 0 0 0 0,0 0 0 0 0,0 1 0 0 0,0-1 0 0 0,0 0 0 0 0,0 0 0 0 0,0 0 0 0 0,0 1 0 0 0,0-1 0 0 0,0 0 0 0 0,0 0 0 0 0,0 1 0 0 0,0-1 0 0 0,0 0 0 0 0,0 0 0 0 0,0 1 0 0 0,0-1 0 0 0,0 0 0 0 0,1 0 0 0 0,-1 0 0 0 0,0 1 0 0 0,0-1 0 0 0,12-1 0 0 0,4-5 0 0 0,-2-4 0 0 0,0-1 0 0 0,24-22 0 0 0,-15 11 0 0 0,55-53 0 0 0,78-99 0 0 0,-138 152 0 0 0,1-1 0 0 0,15-27 0 0 0,-18 25 0 0 0,23-26 0 0 0,-36 47 0 0 0,0 1 0 0 0,0-1 0 0 0,0 1 0 0 0,1 0 0 0 0,-1 0 0 0 0,1 0 0 0 0,4-2 0 0 0,-2 2 0 0 0,1-1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3423 0 0,'-28'20'304'0'0,"28"1"-240"0"0,-9 1-64 0 0,5 0 0 0 0,4 6 648 0 0,-4-3 120 0 0,-9 1 32 0 0,10-4 0 0 0,3 0-352 0 0,-2-1-72 0 0,-4-3-16 0 0,6 1 0 0 0,6-8-264 0 0,5-4-2312 0 0,13-3-504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37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4895 0 0,'6'9'194'0'0,"-1"0"-1"0"0,1 1 1 0 0,-2-1-1 0 0,1 1 1 0 0,-1 0-1 0 0,-1 0 1 0 0,0 0-1 0 0,0 1 0 0 0,-1-1 1 0 0,0 1-1 0 0,0 18 1 0 0,-13 104 3387 0 0,6-90-2544 0 0,-15 81 2562 0 0,19-119-3219 0 0,-1 0 0 0 0,1 0 1 0 0,-1 0-1 0 0,-5 10 4278 0 0,9-18-4314 0 0,7-12-123 0 0,2 1 0 0 0,0 0 0 0 0,0 0 1 0 0,22-19-1 0 0,-20 23-106 0 0,0 0-1 0 0,0 1 0 0 0,1 0 1 0 0,0 0-1 0 0,0 2 1 0 0,1 0-1 0 0,0 1 0 0 0,0 0 1 0 0,17-3-1 0 0,-10 3 124 0 0,1 2 0 0 0,0 0 0 0 0,1 1 0 0 0,-1 2 0 0 0,0 0 0 0 0,1 2 0 0 0,27 4 0 0 0,-45-4-124 0 0,1 1 0 0 0,-1-1 0 0 0,12 6 0 0 0,-17-6-94 0 0,-1-1 0 0 0,1 1 0 0 0,0-1 0 0 0,-1 1 0 0 0,1-1 0 0 0,0 1 0 0 0,-1 0 0 0 0,1-1 0 0 0,-1 1 0 0 0,1 0 0 0 0,-1 0 0 0 0,1-1 0 0 0,-1 1 0 0 0,0 0 0 0 0,1 0 0 0 0,-1 0 0 0 0,0-1 0 0 0,0 1 0 0 0,1 2-1 0 0,0 0 46 0 0,1 4 56 0 0,-1 0 0 0 0,1 0 1 0 0,-1 1-1 0 0,-1-1 0 0 0,1 1 0 0 0,-1-1 0 0 0,-1 9 0 0 0,-9 53 734 0 0,-50 151 953 0 0,52-196-1666 0 0,-2 0 0 0 0,-20 37-1 0 0,24-51-76 0 0,0 1 0 0 0,-1-1-1 0 0,-1-1 1 0 0,1 1 0 0 0,-2-2-1 0 0,1 1 1 0 0,-18 13 0 0 0,22-20-45 0 0,0 1 1 0 0,0-1 0 0 0,0 0 0 0 0,-1 0 0 0 0,1 0-1 0 0,-1-1 1 0 0,0 0 0 0 0,1 0 0 0 0,-1 0-1 0 0,0 0 1 0 0,0-1 0 0 0,0 1 0 0 0,-8-2-1 0 0,6 1-45 0 0,1-1-1 0 0,-1-1 1 0 0,1 1-1 0 0,-1-1 0 0 0,1 0 1 0 0,0 0-1 0 0,0-1 1 0 0,0 0-1 0 0,-10-6 0 0 0,7 3-385 0 0,0-1 0 0 0,1 0 0 0 0,0 0 0 0 0,0 0-1 0 0,1-1 1 0 0,0 0 0 0 0,0-1 0 0 0,1 1 0 0 0,-8-15-1 0 0,9 13-233 0 0,-41-73-4337 0 0,40 69 2758 0 0,0 0-1 0 0,-5-20 0 0 0,3-14-4419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37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 7631 0 0,'0'0'583'0'0,"3"1"-380"0"0,5 1 238 0 0,-1 0 0 0 0,1-1 0 0 0,0 0 0 0 0,0 0 0 0 0,0-1 0 0 0,-1 0 0 0 0,15-1 0 0 0,-6-3 1337 0 0,0 0 1 0 0,-1 0-1 0 0,1-2 1 0 0,27-14-1 0 0,-20 10-693 0 0,-13 4-441 0 0,1 0 1 0 0,-1-1-1 0 0,13-11 1 0 0,-3 3 99 0 0,-19 14-662 0 0,0 0-1 0 0,1 0 1 0 0,-1 0-1 0 0,0 0 1 0 0,0-1-1 0 0,0 1 1 0 0,0 0-1 0 0,0-1 1 0 0,0 1-1 0 0,0-1 1 0 0,0-1-1 0 0,0 2-66 0 0,-1-1 0 0 0,1 1-1 0 0,0 0 1 0 0,-1 0 0 0 0,1 0 0 0 0,0 0-1 0 0,0 0 1 0 0,0 0 0 0 0,0 0 0 0 0,1-1-1 0 0,-1 1 446 0 0,6 3-222 0 0,14 3-8111 0 0,-7 1-377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38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1 316 4111 0 0,'4'-1'319'0'0,"95"-31"1685"0"0,-26 7 4249 0 0,-36 11-3671 0 0,8-3 2505 0 0,63-32 1 0 0,-63 24-2983 0 0,49-35 1 0 0,-82 50-1844 0 0,17-16-1 0 0,1-1-1739 0 0,-10 13-5447 0 0,4-1-2419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0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11 2615 0 0,'0'2'194'0'0,"3"44"2709"0"0,-1 0 0 0 0,-6 50 0 0 0,-1 13 540 0 0,5-106-3329 0 0,0 50 2754 0 0,2 0-1 0 0,9 55 1 0 0,-6-80-931 0 0,-4-26-1221 0 0,0 1-249 0 0,0-2-386 0 0,-1-1 0 0 0,0 1 0 0 0,0-1 0 0 0,0 1-1 0 0,0-1 1 0 0,0 0 0 0 0,0 1 0 0 0,1-1 0 0 0,-1 1 0 0 0,0-1-1 0 0,0 0 1 0 0,1 1 0 0 0,-1-1 0 0 0,0 0 0 0 0,0 1 0 0 0,1-1 0 0 0,-1 0-1 0 0,0 0 1 0 0,2 1 0 0 0,-1-4-58 0 0,1-1 0 0 0,0 1 0 0 0,-1-1 0 0 0,0 1 0 0 0,0-1 0 0 0,0 0-1 0 0,0 0 1 0 0,-1 1 0 0 0,1-1 0 0 0,-1 0 0 0 0,0 0 0 0 0,-1-6 0 0 0,-1-9 184 0 0,-6-25 0 0 0,1 8-95 0 0,6 27-115 0 0,-9-80-219 0 0,10 77 187 0 0,0 0 0 0 0,0 0 0 0 0,1 0 0 0 0,1 1 0 0 0,3-16 0 0 0,-3 22-7 0 0,3-5 31 0 0,4-10 11 0 0,-8 18 0 0 0,11-13 0 0 0,-3 4 0 0 0,-7 7 30 0 0,1 1 1 0 0,0 0-1 0 0,0 0 0 0 0,0 0 0 0 0,1 0 1 0 0,-1 1-1 0 0,7-5 0 0 0,-8 7-8 0 0,0-1 0 0 0,0 0 0 0 0,0 1 0 0 0,0-1 0 0 0,0 1 0 0 0,0-1 0 0 0,0 1 1 0 0,0 0-1 0 0,1 0 0 0 0,-1 0 0 0 0,3 1 0 0 0,-2-1 17 0 0,1 1 0 0 0,-1 0 0 0 0,0 1 0 0 0,1-1 0 0 0,-1 0 1 0 0,0 1-1 0 0,0 0 0 0 0,0 0 0 0 0,0 0 0 0 0,0 0 0 0 0,0 0 0 0 0,-1 1 0 0 0,1-1 1 0 0,-1 1-1 0 0,1 0 0 0 0,-1-1 0 0 0,0 1 0 0 0,0 0 0 0 0,2 5 0 0 0,2 3 223 0 0,0 1 0 0 0,-1 1-1 0 0,7 22 1 0 0,-3 0 49 0 0,-1 1-1 0 0,3 44 1 0 0,-4 92 437 0 0,-7-156-748 0 0,0-4-13 0 0,0-9-267 0 0,-2-5-906 0 0,-6-9-1574 0 0,-2 1 0 0 0,0 0 0 0 0,-16-14 0 0 0,20 20 1757 0 0,0 0 0 0 0,0 0 1 0 0,-1 0-1 0 0,1 1 1 0 0,-1-1-1 0 0,0 2 1 0 0,1-1-1 0 0,-15-2 1 0 0,5 1 1010 0 0,0 2 0 0 0,0 0 0 0 0,-1 0 0 0 0,1 2 0 0 0,-28 2 0 0 0,33 0 403 0 0,2-1 2649 0 0,1 0 3608 0 0,8-5-5436 0 0,3-5 2839 0 0,7 7-3688 0 0,-8 2-51 0 0,0 2-11 0 0,3 1-99 0 0,-1 1 0 0 0,0 0 0 0 0,0 0 0 0 0,-1 0 0 0 0,1 1 0 0 0,-1-1 0 0 0,5 10 0 0 0,-6-12 1122 0 0,10-8-1240 0 0,-9 3-102 0 0,-1 1 0 0 0,1-1 0 0 0,-1 0 0 0 0,0 0 0 0 0,1 0 0 0 0,-1 0 1 0 0,-1 0-1 0 0,1 0 0 0 0,0-1 0 0 0,-1 1 0 0 0,2-6 0 0 0,9-42 33 0 0,-9 35-31 0 0,9-41 32 0 0,24-103 33 0 0,-26 128-181 0 0,0 0-1 0 0,30-59 1 0 0,-18 43 123 0 0,-21 46 42 0 0,1 1 0 0 0,7-4-26 0 0,-7 5-17 0 0,1 0-1 0 0,0 0 1 0 0,0 1-1 0 0,-1-1 1 0 0,1 1 0 0 0,-1 0-1 0 0,1 0 1 0 0,0 0-1 0 0,-1 0 1 0 0,0 1 0 0 0,1-1-1 0 0,-1 1 1 0 0,3 1 0 0 0,30 26 134 0 0,-32-27-124 0 0,12 14 86 0 0,0 0-1 0 0,-1 1 1 0 0,-1 0 0 0 0,0 1 0 0 0,-1 0 0 0 0,10 22 0 0 0,-4-4 190 0 0,21 60 0 0 0,-18-44-175 0 0,2 7-58 0 0,-13-35-63 0 0,-8-19 0 0 0,0 1 0 0 0,0-1 0 0 0,3 11 0 0 0,-4-1 0 0 0,-1-1 0 0 0,-7-1 0 0 0,5-11 0 0 0,0 0 0 0 0,0 0 0 0 0,0-1 0 0 0,0 1 0 0 0,-1 0 0 0 0,1-1 0 0 0,-1 0 0 0 0,1 1 0 0 0,-1-1 0 0 0,1 0 0 0 0,-1 0 0 0 0,0-1 0 0 0,-3 2 0 0 0,0-1 0 0 0,1-1 0 0 0,0 0 0 0 0,0 0 0 0 0,-1 0 0 0 0,1-1 0 0 0,-9-1 0 0 0,-2-3 0 0 0,-1 0 0 0 0,1-1 0 0 0,-21-11 0 0 0,24 11 0 0 0,0-1 0 0 0,0 0 0 0 0,0-1 0 0 0,1 0 0 0 0,-18-16 0 0 0,27 21 0 0 0,0 0 0 0 0,0-1 0 0 0,1 1 0 0 0,-1 0 0 0 0,1-1 0 0 0,0 1 0 0 0,0-1 0 0 0,0 0 0 0 0,0 0 0 0 0,0 1 0 0 0,1-1 0 0 0,0 0 0 0 0,0-1 0 0 0,0 1 0 0 0,0 0 0 0 0,1 0 0 0 0,-1 0 0 0 0,1 0 0 0 0,0-1 0 0 0,1 1 0 0 0,-1 0 0 0 0,1 0 0 0 0,-1 0 0 0 0,3-6 0 0 0,5-13-157 0 0,1 1 0 0 0,0 0 0 0 0,2 0-1 0 0,0 1 1 0 0,2 0 0 0 0,0 1 0 0 0,24-26 0 0 0,-18 22-1273 0 0,-2 0-67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8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18 391 1951 0 0,'-8'-47'175'0'0,"5"31"94"0"0,0-1-1 0 0,0-21 0 0 0,3 16 527 0 0,1 0-1 0 0,1 0 0 0 0,1 0 0 0 0,8-30 0 0 0,-9 47-625 0 0,0 1-1 0 0,0-1 1 0 0,0 0 0 0 0,1 1-1 0 0,0-1 1 0 0,0 1-1 0 0,0 0 1 0 0,0 0 0 0 0,1 0-1 0 0,-1 0 1 0 0,7-4 0 0 0,0 0 575 0 0,1 0 0 0 0,0 1 1 0 0,17-8-1 0 0,-8 5 775 0 0,2 2 0 0 0,37-11-1 0 0,-53 18-1276 0 0,0 1 0 0 0,-1-1 0 0 0,1 1 0 0 0,0 0 0 0 0,0 0 0 0 0,-1 1 0 0 0,1 0 0 0 0,8 2 0 0 0,-10-2-137 0 0,0 0 1 0 0,0 0-1 0 0,0 0 0 0 0,0 1 1 0 0,0 0-1 0 0,-1 0 0 0 0,1 0 0 0 0,-1 0 1 0 0,1 0-1 0 0,-1 1 0 0 0,0-1 1 0 0,5 6-1 0 0,-3 0 42 0 0,0 0 0 0 0,0 1 0 0 0,-1 0 0 0 0,0 0 1 0 0,0 0-1 0 0,-1 0 0 0 0,-1 1 0 0 0,1-1 0 0 0,-1 1 0 0 0,0 17 0 0 0,0 3 32 0 0,-2 1-1 0 0,-4 34 0 0 0,2-41 150 0 0,-1 0 0 0 0,-1-1 0 0 0,-1 1 0 0 0,-1-1 0 0 0,-13 31 0 0 0,-5 1 836 0 0,-2-2-1 0 0,-37 57 1 0 0,35-72-337 0 0,-2-2 1 0 0,-49 47-1 0 0,77-81 847 0 0,5-2-1369 0 0,11-2-254 0 0,-1-1-1 0 0,1 0 1 0 0,-1 0-1 0 0,0-2 1 0 0,0 0-1 0 0,15-7 1 0 0,76-47 254 0 0,-71 39-276 0 0,17-9-29 0 0,51-31 0 0 0,-74 43 0 0 0,41-19 0 0 0,-37 21 0 0 0,-28 14 0 0 0,-1 0 1 0 0,0 0-1 0 0,0 0 1 0 0,0 0-1 0 0,0 0 1 0 0,0 0-1 0 0,-1-1 1 0 0,1 1-1 0 0,0-1 0 0 0,-1 1 1 0 0,2-3-1 0 0,1 0-64 0 0,-2 2-49 0 0,-1 1 0 0 0,0-1 1 0 0,1 0-1 0 0,-1 0 0 0 0,0 0 0 0 0,0 0 0 0 0,0 0 0 0 0,0 0 0 0 0,-1 0 0 0 0,1 0 0 0 0,-1 0 0 0 0,1-3 0 0 0,1 0-915 0 0,1-14-6373 0 0,-2-4-2411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4863 0 0,'1'2'375'0'0,"0"5"-201"0"0,0 0-1 0 0,0-1 1 0 0,-1 1-1 0 0,0 0 1 0 0,0-1-1 0 0,-2 11 1 0 0,-10 42 3976 0 0,7-37-2444 0 0,-9 20 2425 0 0,4-14-1296 0 0,6-18-2914 0 0,-1 4 5018 0 0,8-12-2720 0 0,8-5-1790 0 0,-7 1-374 0 0,-2 1 0 0 0,0 0 0 0 0,1-1-1 0 0,-1 2 1 0 0,0-1 0 0 0,1 0 0 0 0,-1 0 0 0 0,4 0-1 0 0,5 1-19 0 0,-9 1-18 0 0,-1 0-1 0 0,0 0 1 0 0,0 0 0 0 0,1 0 0 0 0,-1 0-1 0 0,0 0 1 0 0,0 0 0 0 0,0 0-1 0 0,0 0 1 0 0,-1 0 0 0 0,1 1-1 0 0,0-1 1 0 0,0 0 0 0 0,-1 1 0 0 0,1-1-1 0 0,-1 0 1 0 0,1 1 0 0 0,-1-1-1 0 0,1 1 1 0 0,-1-1 0 0 0,0 1-1 0 0,0 2 1 0 0,1 3 59 0 0,0 0 0 0 0,-1 0 0 0 0,-1 11 0 0 0,-2 5 572 0 0,-8 30 0 0 0,11-51-44 0 0,-3 3-307 0 0,1-2-254 0 0,14-11 830 0 0,-9 6-861 0 0,14-8 63 0 0,-15 9-2 0 0,0 3 6 0 0,1 5-22 0 0,1 1-1 0 0,-1-1 1 0 0,0 0-1 0 0,-1 1 1 0 0,0-1-1 0 0,0 1 1 0 0,-1 0-1 0 0,0 0 1 0 0,0 15-1 0 0,-1 8 311 0 0,-6 34-1 0 0,5-58-305 0 0,1-1-11 0 0,0-6-50 0 0,0-1 1 0 0,0 1-1 0 0,0 0 0 0 0,1 0 0 0 0,-1 0 0 0 0,0-1 0 0 0,0 1 0 0 0,0 0 0 0 0,1 0 0 0 0,-1 0 0 0 0,0-1 1 0 0,0 1-1 0 0,1 0 0 0 0,-1 0 0 0 0,0 0 0 0 0,0 0 0 0 0,1 0 0 0 0,-1 0 0 0 0,0 0 0 0 0,1-1 0 0 0,-1 1 1 0 0,0 0-1 0 0,0 0 0 0 0,1 0 0 0 0,-1 0 0 0 0,0 0 0 0 0,1 0 0 0 0,-1 0 0 0 0,0 0 0 0 0,0 1 0 0 0,1-1 1 0 0,-1 0-1 0 0,0 0 0 0 0,0 0 0 0 0,1 0 0 0 0,-1 0 0 0 0,0 0 0 0 0,0 0 0 0 0,1 1 0 0 0,-1-1 1 0 0,0 0-1 0 0,0 0 0 0 0,1 0 0 0 0,-1 1 0 0 0,0-1 0 0 0,0 0 0 0 0,0 0 0 0 0,0 1 0 0 0,1-1 0 0 0,-1 0 1 0 0,0 0-1 0 0,0 1 0 0 0,0-1 0 0 0,0 0 0 0 0,0 0 0 0 0,0 1 0 0 0,0-1 0 0 0,0 0 0 0 0,0 1 0 0 0,0-1 1 0 0,0 0-1 0 0,0 0 0 0 0,0 1 0 0 0,0-1 0 0 0,6-7 0 0 0,-1 0 0 0 0,0 0 0 0 0,0-1 0 0 0,-1 1 0 0 0,1-1 0 0 0,-2-1 0 0 0,1 1 0 0 0,3-15 0 0 0,-2 8 0 0 0,17-48-431 0 0,31-81-2363 0 0,-44 124 504 0 0,-1 0-99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16:32:4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1 301 5695,'0'0'5875,"2"0"-4058,6 1-984,0-1-1,0-1 0,0 0 0,0 0 0,0 0 1,0-1-1,10-3 0,2-2 568,33-17-1,-35 13-117,29-21-1,-12 6 467,-33 25-400,-2 4-1148,-1 4-62,1-1-1,-1 1 1,0 0-1,0-1 1,-1 0 0,1 1-1,-2-1 1,1 0-1,-6 11 1,-7 10 293,7-12-289,0 0-1,-13 16 1,1-2 101,15-21-20,-1 1 0,-9 10 0,14-19-202,1 0 1,-1 1-1,1-1 0,-1 1 1,1-1-1,-1 1 1,1-1-1,0 1 0,-1 0 1,1-1-1,0 1 0,-1-1 1,1 1-1,0 0 0,0-1 1,0 2-1,-1 0 28,0 1 187,3-2-143,0 0-92,0 1 0,0-1 0,0 0 0,0 0 0,0 0 0,1 0 0,-1-1 0,0 1 0,0 0 0,1-1 0,-1 1 1,0-1-1,1 0 0,-1 0 0,0 0 0,5-1 0,1 0 0,1 1-16,1-1 0,0-1 0,0 1-1,14-6 1,22-5 11,-31 9 15,-15 3-10,0-1 0,0 1 0,0 0 0,0 0 0,1 0 0,-1 0 0,0 0 0,0 0 0,0 0 0,0 0 0,0 0 0,0 0 1,0 0-1,1 0 0,-1 0 0,0 0 0,0 0 0,0 0 0,0 0 0,0 0 0,0 0 0,0 0 0,0 0 0,1 0 0,-1 0 0,0 0 0,0 0 1,0 0-1,0 0 0,0 1 0,0-1 0,0 0 0,0 0 0,0 0 0,0 0 0,1 0 0,-1 0 0,0 0 0,0 0 0,0 0 0,0 0 0,0 1 1,0-1-1,0 0 0,0 0 0,0 0 0,0 0 0,0 0 0,0 0 0,1 3 3,-1-1 0,1 1 0,-1-1 0,0 1 0,0-1 0,1 1 0,-2-1 0,1 1 0,0-1 0,0 1 0,-1-1 0,0 1 0,1-1 0,-1 1 0,0-1 0,0 0 0,0 1 0,-1-1 0,-1 3 0,-5 6 23,0-1 0,-15 16 1,4-5-14,-27 26-14,25-27 0,11-12 0,10-8 0,-1 1 0,0-1 0,1 1 0,-1-1 0,0 0 0,1 0 0,-1 1 0,0-1 0,0 0 0,1 0 0,-1 0 0,0 0 0,0 0 0,-1 0 0,1 0 0,-1-1 0,1 0 0,0 0 0,0 1 0,-1-1 0,1 0 0,0 0 0,0 0 0,0 0 0,0 0 0,0 0 0,0-1 0,0 1 0,0 0 0,0 0 0,1-1 0,-1 1 0,1 0 0,-1-1 0,1 1 0,-1-1 0,1-2 0,-3-6 0,1-1 0,0-12 0,1 11 0,-1-10-764,2-23 0,0 5-333,0-4-499,-4-41-2288,-16-63-1257,13 113 4732,-2-1-1,-13-34 1,22 69 425,0 1 1,0-1 0,-1 1 0,1-1 0,0 1 0,0-1 0,-1 1 0,1-1 0,0 1 0,-1-1 0,1 1 0,0 0 0,-1-1 0,1 1-1,0-1 1,-1 1 0,1 0 0,-2-1 0,2 1 8,0 0 0,0 0 0,-1 0 0,1 0 0,0 0 0,0 0 0,-1 0 0,1 0 0,0 0 0,0 1 0,-1-1 0,1 0 0,0 0 0,0 0 0,-1 0 0,1 1-1,0-1 1,0 0 0,0 0 0,0 0 0,-1 1 0,1-1 0,0 0 0,0 0 0,0 1 0,-7 19 801,7-12-424,0 0 1,0 1-1,1-1 1,0 0-1,1 0 1,0 0-1,0 0 1,1 0-1,-1 0 1,2-1-1,5 11 1,6 8 981,33 43 0,19 11 478,-17-21-708,-16-19-474,1-2 0,44 37 0,-76-71-677,1-1-1,1 1 1,-1-1 0,1 0-1,-1-1 1,1 1 0,0-1-1,8 3 1,2-3-3,-1-5 0,-1-3 0,-11 4 0,0 0 0,0-1 0,0 1 0,-1 0 0,1 0 0,0-1 0,-1 1 0,0-1 0,1 0 0,-1 1 0,0-1 0,-1 0 0,1 0 0,0 1 0,-1-1 0,1 0 0,-1 0 0,0 0 0,0 0 0,0 0 0,0 1 0,-1-1 0,1 0 0,-1 0 0,0 0 0,1 1 0,-3-6 0,-3-6 0,-1 1 0,0 0 0,0 0 0,-10-12 0,12 19 0,-93-122-1796,44 62 968,37 42 724,2 0 0,-19-38 0,32 57 106,0 0-1,0 0 1,1-1 0,-2-7-1,-4-15 135,6 26 273,3 1-345,-1 0 0,1 1 0,0-1 1,0 0-1,0 0 0,0 1 0,0-1 0,0 1 0,0 0 0,3-1 0,-4 1 22,0 0-43,0 0 0,-1 0 0,1 0-1,0 0 1,0 1 0,0-1 0,-1 0 0,1 0 0,0 0-1,0 1 1,-1-1 0,1 0 0,0 1 0,-1-1 0,1 0 0,0 1-1,-1-1 1,1 1 0,3 2 111,5 2-65,0 1 0,-1 0 0,1 0 1,-1 1-1,0 0 0,9 10 0,-6-5-89,0-1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95 3679 0 0,'0'0'284'0'0,"-2"2"-186"0"0,-19 7 618 0 0,-30 19 0 0 0,45-25-484 0 0,0 1 1 0 0,1 0 0 0 0,0 0 0 0 0,0 0 0 0 0,0 1 0 0 0,0 0 0 0 0,1 0-1 0 0,0 0 1 0 0,0 1 0 0 0,-5 9 0 0 0,6-10-104 0 0,-3 7 363 0 0,1 0 0 0 0,-8 25-1 0 0,8-16-17 0 0,-8 42 813 0 0,11-49-1034 0 0,-1 6 182 0 0,0 0-1 0 0,2 0 1 0 0,0 0-1 0 0,1 0 1 0 0,5 33-1 0 0,-2-37-127 0 0,-3-10-151 0 0,2 0-1 0 0,-1 1 1 0 0,1-1 0 0 0,0 0 0 0 0,4 11 0 0 0,0-8-95 0 0,0-1 0 0 0,0 1 0 0 0,1-1 0 0 0,0-1 1 0 0,0 1-1 0 0,1-1 0 0 0,0 0 0 0 0,0-1 0 0 0,1 0 0 0 0,0 0 1 0 0,0-1-1 0 0,0 0 0 0 0,11 4 0 0 0,-4-2 189 0 0,1-2 0 0 0,-1 1-1 0 0,1-2 1 0 0,0 0 0 0 0,0-1 0 0 0,1-1-1 0 0,18 0 1 0 0,-27-3-125 0 0,0 1-1 0 0,0-2 0 0 0,0 1 1 0 0,-1-1-1 0 0,1 0 0 0 0,0-1 1 0 0,-1 0-1 0 0,16-8 0 0 0,-4-1 4 0 0,-1 0-1 0 0,23-19 1 0 0,-30 21-34 0 0,-1-1 0 0 0,0-1 0 0 0,-1 1 0 0 0,-1-2 0 0 0,0 1 0 0 0,12-22 0 0 0,-14 18-18 0 0,0 1 0 0 0,-2-1 0 0 0,8-32 0 0 0,-6 23 14 0 0,-1-5 37 0 0,-1 0 1 0 0,2-50-1 0 0,-5-65 128 0 0,-2 140-222 0 0,0-6 18 0 0,0 0 0 0 0,-1 0 0 0 0,0 0 0 0 0,-1 0 0 0 0,0 0 0 0 0,-1 0 0 0 0,-6-15 0 0 0,8 25-42 0 0,0 0-1 0 0,1 1 1 0 0,-1-1-1 0 0,0 0 1 0 0,0 0-1 0 0,0 0 1 0 0,0 1-1 0 0,0-1 1 0 0,0 0-1 0 0,-1 1 1 0 0,1-1-1 0 0,0 1 1 0 0,0-1-1 0 0,0 1 1 0 0,0 0-1 0 0,-1-1 1 0 0,1 1-1 0 0,0 0 1 0 0,0 0-1 0 0,-1 0 0 0 0,1 0 1 0 0,0 0-1 0 0,0 0 1 0 0,-1 0-1 0 0,1 1 1 0 0,0-1-1 0 0,0 0 1 0 0,0 1-1 0 0,-1-1 1 0 0,0 1-1 0 0,-5 1 3 0 0,1 1-1 0 0,-1-1 0 0 0,-10 7 0 0 0,6-3-10 0 0,1 1 0 0 0,0-1 0 0 0,0 2 0 0 0,0 0 0 0 0,1 0 0 0 0,0 0 0 0 0,-9 13 0 0 0,7-6 24 0 0,1 0 0 0 0,1 0 0 0 0,1 1 0 0 0,0 1 1 0 0,0 0-1 0 0,2 0 0 0 0,0 0 0 0 0,1 1 0 0 0,1-1 0 0 0,1 1 0 0 0,0 0 0 0 0,1 0 0 0 0,1 1 0 0 0,1-1 0 0 0,1 0 0 0 0,2 20 0 0 0,-1-25 160 0 0,0 0-1 0 0,1 0 0 0 0,4 13 0 0 0,-5-22-63 0 0,-1 0 0 0 0,1-1-1 0 0,0 1 1 0 0,0 0 0 0 0,1-1 0 0 0,-1 1 0 0 0,1-1 0 0 0,0 1 0 0 0,0-1 0 0 0,0 0-1 0 0,0 0 1 0 0,6 4 0 0 0,-7-6 129 0 0,1-1-31 0 0,4 0-163 0 0,-1-1 0 0 0,1 1 0 0 0,-1-1 0 0 0,1-1 0 0 0,-1 1 1 0 0,0-1-1 0 0,1 0 0 0 0,-1 0 0 0 0,0-1 0 0 0,0 0 0 0 0,-1 0 0 0 0,1 0 1 0 0,-1-1-1 0 0,1 0 0 0 0,-1 0 0 0 0,6-6 0 0 0,0-3 112 0 0,0 0 0 0 0,-1-1 1 0 0,0 0-1 0 0,-1-1 0 0 0,8-17 0 0 0,-12 23-117 0 0,0-3 44 0 0,0 0 0 0 0,5-17 0 0 0,5-13 99 0 0,-13 36-155 0 0,0 0 0 0 0,0 0-1 0 0,-1 0 1 0 0,1-9 0 0 0,-1 9-7 0 0,0 0 0 0 0,1 0-1 0 0,3-11 1 0 0,-1 5-18 0 0,-3 10 54 0 0,-2 5 0 0 0,-7 35 73 0 0,7-35-124 0 0,1 1-1 0 0,-1-1 1 0 0,1 1 0 0 0,0-1 0 0 0,1 1 0 0 0,-1 0 0 0 0,1-1 0 0 0,-1 1 0 0 0,2 4-1 0 0,9 17-4 0 0,-11-21-11 0 0,6 8 0 0 0,-2-7 4 0 0,-2-3-5 0 0,-1 0 0 0 0,1 0 0 0 0,0 0 0 0 0,0 0 1 0 0,1 0-1 0 0,-1 0 0 0 0,4 2 0 0 0,-2-2 10 0 0,0-1-1 0 0,0 1 1 0 0,0-1 0 0 0,0 0-1 0 0,1 0 1 0 0,-1 0-1 0 0,0-1 1 0 0,6 1 0 0 0,4-1 24 0 0,1-1 0 0 0,-1 0 0 0 0,15-4 0 0 0,5 0-195 0 0,-5-2-197 0 0,-10 2-3182 0 0,-3 3-5792 0 0,0 2 2577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6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21 156 6391 0 0,'5'12'152'0'0,"-1"0"0"0"0,0 1 0 0 0,-1 0 0 0 0,0 0-1 0 0,1 25 1 0 0,-2-18 399 0 0,-1-7-88 0 0,-1 0 1 0 0,-1 1 0 0 0,0-1 0 0 0,-1-1-1 0 0,-3 15 1 0 0,1-2 390 0 0,-17 72 2971 0 0,21-95-3642 0 0,0 0 0 0 0,-1 1 0 0 0,0-1 0 0 0,1 0 0 0 0,-1 1 0 0 0,0-1 0 0 0,0 0 0 0 0,-1 0 0 0 0,1 0 0 0 0,-3 4 2159 0 0,4-10-2238 0 0,1 1 0 0 0,0-1 0 0 0,0 0 0 0 0,3-6 0 0 0,2-10-65 0 0,26-99 302 0 0,-6 28-96 0 0,-19 63-215 0 0,0 1-1 0 0,2-1 0 0 0,1 1 1 0 0,1 1-1 0 0,19-33 0 0 0,-28 54-28 0 0,-2 3 3 0 0,1 1-1 0 0,-1-1 1 0 0,1 1 0 0 0,0-1 0 0 0,-1 1-1 0 0,1 0 1 0 0,0-1 0 0 0,0 1 0 0 0,0 0-1 0 0,0 0 1 0 0,0-1 0 0 0,0 1 0 0 0,3-1 0 0 0,3-5 38 0 0,-5 6 302 0 0,0 3-160 0 0,2 3-56 0 0,-1 0-1 0 0,1 0 0 0 0,-1 0 1 0 0,0 0-1 0 0,0 0 0 0 0,-1 1 0 0 0,1 0 1 0 0,-1-1-1 0 0,-1 1 0 0 0,1 0 1 0 0,1 10-1 0 0,-1 1 209 0 0,0-8-180 0 0,-1 0-1 0 0,0 0 0 0 0,-1 0 1 0 0,0 0-1 0 0,0 0 1 0 0,-2 10-1 0 0,-11 54 1213 0 0,12-70 208 0 0,2-3-1561 0 0,-1 0-1 0 0,0 0 1 0 0,0 0 0 0 0,0 0-1 0 0,0 0 1 0 0,1 0 0 0 0,-1 0-1 0 0,0 0 1 0 0,0 0-1 0 0,0 0 1 0 0,1 0 0 0 0,-1 0-1 0 0,0 0 1 0 0,0 0 0 0 0,0 0-1 0 0,0 0 1 0 0,1 0-1 0 0,-1 1 1 0 0,0-1 0 0 0,0 0-1 0 0,0 0 1 0 0,0 0 0 0 0,1 0-1 0 0,-1 0 1 0 0,0 0 0 0 0,0 0-1 0 0,0 1 1 0 0,0-1-1 0 0,0 0 1 0 0,0 0 0 0 0,0 0-1 0 0,1 0 1 0 0,-1 1 0 0 0,0-1-6 0 0,0 0 1 0 0,0 1-1 0 0,0-1 0 0 0,1 0 1 0 0,-1 1-1 0 0,0-1 1 0 0,0 0-1 0 0,0 0 1 0 0,1 0-1 0 0,-1 1 1 0 0,0-1-1 0 0,0 0 1 0 0,1 0-1 0 0,-1 0 1 0 0,0 1-1 0 0,1-1 1 0 0,-1 0-1 0 0,0 0 1 0 0,1 0-1 0 0,-1 0 1 0 0,0 0-1 0 0,1 0 1 0 0,-1 0-1 0 0,0 0 0 0 0,1 0 1 0 0,-1 0-1 0 0,0 0 1 0 0,1 0-1 0 0,-1 0 1 0 0,0 0-1 0 0,0 0 1 0 0,1 0-1 0 0,-1 0 1 0 0,0 0-1 0 0,1-1 1 0 0,4-1 25 0 0,0-1 0 0 0,-1 0-1 0 0,1 0 1 0 0,-1 0 0 0 0,0-1 0 0 0,0 0 0 0 0,0 0 0 0 0,0 0 0 0 0,-1 0 0 0 0,0 0-1 0 0,5-8 1 0 0,3-8 67 0 0,14-33 0 0 0,-10 19-62 0 0,31-84 307 0 0,-44 114-280 0 0,3-2-43 0 0,-5 6-24 0 0,0 0 1 0 0,0 1 0 0 0,-1-1 0 0 0,1 0 0 0 0,0 0-1 0 0,0 0 1 0 0,0 0 0 0 0,0 0 0 0 0,0 0-1 0 0,1 0 1 0 0,-1 0 0 0 0,0 0 0 0 0,0 0-1 0 0,0 0 1 0 0,0 0 0 0 0,0 0 0 0 0,0 0-1 0 0,0 0 1 0 0,0 1 0 0 0,0-1 0 0 0,0 0-1 0 0,0 0 1 0 0,0 0 0 0 0,0 0 0 0 0,0 0 0 0 0,0 0-1 0 0,0 0 1 0 0,0 0 0 0 0,0 0 0 0 0,0 0-1 0 0,0 0 1 0 0,0 0 0 0 0,0 0 0 0 0,0 0-1 0 0,0 0 1 0 0,1 0 0 0 0,-1 0 0 0 0,0 0-1 0 0,0 0 1 0 0,0 0 0 0 0,0 0 0 0 0,0 0-1 0 0,0 0 1 0 0,0 0 0 0 0,0 0 0 0 0,0 0 0 0 0,0 0-1 0 0,0 0 1 0 0,0 0 0 0 0,0 0 0 0 0,0 0-1 0 0,0 0 1 0 0,1 0 0 0 0,-1 0 0 0 0,0 0-1 0 0,2 7 3 0 0,0 1-1 0 0,0 0 0 0 0,-1 0 0 0 0,1 11 0 0 0,-2-14 0 0 0,1 0-1 0 0,-1-1 1 0 0,1 1 0 0 0,1 0 0 0 0,-1-1-1 0 0,1 1 1 0 0,3 7 0 0 0,-2-7 9 0 0,-1 0 0 0 0,0 0 0 0 0,-1 0 0 0 0,1 0 0 0 0,0 6 0 0 0,-3-5 10 0 0,1-1 0 0 0,9 18 86 0 0,-5-11-53 0 0,-3-7-37 0 0,0 0-1 0 0,0-1 1 0 0,1 1 0 0 0,0-1 0 0 0,0 1-1 0 0,2 3 1 0 0,6 7-1 0 0,3-3-16 0 0,-9-9-12 0 0,0 0 0 0 0,1 0 0 0 0,0 0 0 0 0,-1-1 0 0 0,1 0 1 0 0,0 0-1 0 0,7 2 0 0 0,-9-4-26 0 0,1 1 1 0 0,-1-1 0 0 0,1 0-1 0 0,-1 0 1 0 0,1 0-1 0 0,-1 0 1 0 0,1-1 0 0 0,-1 0-1 0 0,0 1 1 0 0,1-1 0 0 0,-1 0-1 0 0,0 0 1 0 0,5-3-1 0 0,0 0-930 0 0,-1 0-1 0 0,1-1 0 0 0,7-7 0 0 0,9-9-7181 0 0,-8 5 738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6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95 384 3223 0 0,'3'-1'240'0'0,"25"-3"-112"0"0,-26 3 278 0 0,1 0 103 0 0,3-1-328 0 0,-1 0 0 0 0,0-1-1 0 0,0 1 1 0 0,0-1 0 0 0,0 0-1 0 0,0-1 1 0 0,0 1 0 0 0,-1-1 0 0 0,0 0-1 0 0,0 0 1 0 0,0 0 0 0 0,6-9-1 0 0,-5 5-16 0 0,0 0-1 0 0,-1 0 1 0 0,0-1-1 0 0,0 0 1 0 0,-1 0-1 0 0,2-10 0 0 0,-1-3 115 0 0,0 0-1 0 0,0-33 0 0 0,-3 29-75 0 0,0 20-132 0 0,-1 0-1 0 0,0 1 0 0 0,0-1 0 0 0,0 1 0 0 0,0-1 0 0 0,-1 1 0 0 0,0-1 0 0 0,-3-10 0 0 0,2 12 0 0 0,0-3 30 0 0,-1 0 0 0 0,0 0-1 0 0,-1 1 1 0 0,-6-11 0 0 0,9 16-45 0 0,-1-1 0 0 0,1 0 0 0 0,-1 0 1 0 0,0 1-1 0 0,0-1 0 0 0,0 1 0 0 0,0-1 1 0 0,0 1-1 0 0,0 0 0 0 0,0 0 1 0 0,0 0-1 0 0,0 0 0 0 0,-1 0 0 0 0,1 0 1 0 0,0 1-1 0 0,-1-1 0 0 0,1 1 0 0 0,-4-1 1 0 0,2 1 74 0 0,0 1 0 0 0,0-1 1 0 0,0 1-1 0 0,0 0 1 0 0,0 0-1 0 0,0 0 0 0 0,0 0 1 0 0,0 1-1 0 0,0-1 1 0 0,1 1-1 0 0,-1 0 0 0 0,-4 4 1 0 0,0-1 90 0 0,0 1 1 0 0,1 0-1 0 0,0 1 0 0 0,-9 9 1 0 0,10-8-6 0 0,0-1 1 0 0,1 1 0 0 0,0 0 0 0 0,0 1 0 0 0,1-1 0 0 0,0 1 0 0 0,0 0-1 0 0,-2 10 1 0 0,-3 5 274 0 0,7-18-347 0 0,-1 0-1 0 0,1 0 1 0 0,1 0-1 0 0,-1 0 0 0 0,1 0 1 0 0,-1 8-1 0 0,1-2 271 0 0,1 1-1 0 0,0 0 1 0 0,1-1 0 0 0,1 1-1 0 0,0-1 1 0 0,0 1 0 0 0,7 18-1 0 0,-6-23-3 0 0,1-1 0 0 0,0 0 0 0 0,0 1 0 0 0,5 6 0 0 0,-6-11-163 0 0,0 1 0 0 0,1-1 1 0 0,-1 0-1 0 0,0 0 0 0 0,1 0 1 0 0,0-1-1 0 0,0 1 0 0 0,7 3 0 0 0,-3-3-44 0 0,0 0-1 0 0,0-1 1 0 0,0 0-1 0 0,1 0 0 0 0,-1 0 1 0 0,1-1-1 0 0,-1 0 1 0 0,1-1-1 0 0,-1 0 1 0 0,1 0-1 0 0,-1-1 0 0 0,1 0 1 0 0,-1-1-1 0 0,10-2 1 0 0,11-5 17 0 0,-1-2 1 0 0,43-21-1 0 0,-70 32-208 0 0,44-23-432 0 0,0-1-1 0 0,69-53 1 0 0,-99 65-1416 0 0,-2-1-4552 0 0,-3 0-1901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0 308 3311 0 0,'16'91'754'0'0,"-15"-79"113"0"0,0-1 0 0 0,-1 1 0 0 0,0-1 0 0 0,-1 1 0 0 0,-5 21 8187 0 0,1-101-6349 0 0,3-16-1188 0 0,1-42 451 0 0,3 98-1498 0 0,0 1 1 0 0,10-43-1 0 0,-10 63-406 0 0,0 0-1 0 0,0 0 1 0 0,1 0-1 0 0,0 0 1 0 0,1 0-1 0 0,5-9 1 0 0,-8 14-47 0 0,1 0 0 0 0,-1 0 1 0 0,1 0-1 0 0,0 0 0 0 0,-1 0 0 0 0,1 0 1 0 0,0 1-1 0 0,0-1 0 0 0,0 1 0 0 0,1-1 1 0 0,-1 1-1 0 0,0 0 0 0 0,0 0 0 0 0,1 0 0 0 0,-1 0 1 0 0,1 0-1 0 0,-1 0 0 0 0,1 1 0 0 0,-1-1 1 0 0,1 1-1 0 0,3 0 0 0 0,2 0-125 0 0,0 2 1 0 0,-1-1-1 0 0,1 1 0 0 0,0 0 0 0 0,-1 0 1 0 0,12 6-1 0 0,22 13-4835 0 0,-32-16 2392 0 0,22 12-5041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7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5351 0 0,'0'0'416'0'0,"-3"0"-177"0"0,-3 2 30 0 0,0 1 0 0 0,-1 0 0 0 0,1 0-1 0 0,0 0 1 0 0,0 1 0 0 0,1 0 0 0 0,-1 0 0 0 0,1 1 0 0 0,0-1-1 0 0,0 1 1 0 0,0 0 0 0 0,1 0 0 0 0,-1 1 0 0 0,1-1 0 0 0,1 1-1 0 0,-1 0 1 0 0,1 0 0 0 0,-4 11 0 0 0,-5 12 423 0 0,2 0-1 0 0,-11 55 1 0 0,14-54 46 0 0,4-14-141 0 0,0-1 0 0 0,1 1-1 0 0,-1 15 1 0 0,3-18-55 0 0,0-8-143 0 0,0 1 0 0 0,0-1 0 0 0,0 0 0 0 0,2 9 0 0 0,-1-12 428 0 0,1 0-10 0 0,20 10 752 0 0,-17-12-1079 0 0,2-4-370 0 0,0 0-1 0 0,1 0 1 0 0,-2-1 0 0 0,1 0 0 0 0,-1 0-1 0 0,1-1 1 0 0,-1 1 0 0 0,-1-1 0 0 0,1-1-1 0 0,-1 1 1 0 0,5-10 0 0 0,6-9 153 0 0,23-51-1 0 0,-21 33-10 0 0,27-87-1 0 0,-38 100-172 0 0,-7 30-87 0 0,0 0-1 0 0,0 0 1 0 0,0 1-1 0 0,0-1 0 0 0,0 0 1 0 0,0 0-1 0 0,0 0 0 0 0,0 0 1 0 0,0 0-1 0 0,0 0 0 0 0,0 0 1 0 0,0 0-1 0 0,0 0 0 0 0,0 0 1 0 0,0 0-1 0 0,0 0 1 0 0,0 0-1 0 0,0 0 0 0 0,1 0 1 0 0,-1 0-1 0 0,0 0 0 0 0,0 0 1 0 0,0 0-1 0 0,0 0 0 0 0,0 0 1 0 0,0 0-1 0 0,0 0 0 0 0,0 0 1 0 0,0 0-1 0 0,0 0 1 0 0,0 0-1 0 0,0 0 0 0 0,0 0 1 0 0,0 0-1 0 0,0 0 0 0 0,0 0 1 0 0,1 0-1 0 0,-1 0 0 0 0,0 0 1 0 0,0 0-1 0 0,0 0 0 0 0,0 0 1 0 0,0 0-1 0 0,0 0 1 0 0,0 0-1 0 0,0-1 0 0 0,0 1 1 0 0,0 0-1 0 0,0 0 0 0 0,0 0 1 0 0,0 0-1 0 0,0 0 0 0 0,0 0 1 0 0,2 3 20 0 0,0 0 0 0 0,0 0 0 0 0,0 0 0 0 0,-1 1 1 0 0,1-1-1 0 0,-1 0 0 0 0,0 1 0 0 0,0-1 0 0 0,0 1 0 0 0,1 6 0 0 0,0 43 335 0 0,-1-16 152 0 0,-1-1 495 0 0,0-36-985 0 0,1 1 0 0 0,-1 0 0 0 0,0 0 0 0 0,0-1 0 0 0,0 1 0 0 0,1 0 0 0 0,-1-1 0 0 0,0 1 0 0 0,1 0 0 0 0,-1-1 0 0 0,0 1 0 0 0,1 0 0 0 0,-1-1 0 0 0,1 1 0 0 0,-1-1 0 0 0,1 1 0 0 0,0-1 0 0 0,-1 1 0 0 0,2 0 0 0 0,0 1 13 0 0,14 14-18 0 0,-9-13-14 0 0,-2-2-2 0 0,1 2-13 0 0,0 0 1 0 0,0 0-1 0 0,0 0 0 0 0,0-1 0 0 0,0 0 1 0 0,1-1-1 0 0,8 2 0 0 0,1 0-52 0 0,3 0-1475 0 0,0-3-4620 0 0,0-3-2381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7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4487 0 0,'4'0'347'0'0,"16"-2"203"0"0,0 0 0 0 0,0 2 0 0 0,1 1 0 0 0,-1 0 0 0 0,27 6 0 0 0,-44-6-440 0 0,0 0 1 0 0,0 0-1 0 0,0 0 1 0 0,0 0-1 0 0,0 0 0 0 0,0 1 1 0 0,3 1-1 0 0,-1 0 140 0 0,-3-1-70 0 0,0 0-1 0 0,0 0 0 0 0,0 0 0 0 0,0 0 1 0 0,-1 0-1 0 0,1 0 0 0 0,-1 1 0 0 0,1-1 1 0 0,-1 0-1 0 0,0 1 0 0 0,0-1 0 0 0,0 1 1 0 0,0 0-1 0 0,0 2 0 0 0,-1-4-40 0 0,1 1 47 0 0,-1 1-1 0 0,0-1 1 0 0,0 0-1 0 0,0 1 1 0 0,-1-1-1 0 0,1 0 1 0 0,-1 1-1 0 0,1-1 1 0 0,-1 0-1 0 0,1 0 0 0 0,-1 0 1 0 0,0 1-1 0 0,0-1 1 0 0,-2 3-1 0 0,-3 7 639 0 0,3-5-429 0 0,0-1 0 0 0,-1 1 0 0 0,0-1 0 0 0,0 1 0 0 0,0-1 0 0 0,-1 0 0 0 0,-8 8 0 0 0,-42 35 1789 0 0,53-48-2102 0 0,-6 6 729 0 0,0-1-1 0 0,0 0 0 0 0,0 0 1 0 0,0-1-1 0 0,-17 7 2041 0 0,35-15-2331 0 0,7-3 93 0 0,0-1 0 0 0,29-17 0 0 0,-18 8-183 0 0,22-10 235 0 0,62-31 114 0 0,-83 45-752 0 0,11-5-298 0 0,0 2-1 0 0,53-13 0 0 0,-12 11-2613 0 0,-26 7-4636 0 0,-9 0-1565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8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6767 0 0,'2'-1'42'0'0,"0"1"-1"0"0,0 0 1 0 0,0 1-1 0 0,0-1 1 0 0,-1 0-1 0 0,1 0 1 0 0,0 1-1 0 0,0-1 1 0 0,0 1-1 0 0,-1 0 0 0 0,1-1 1 0 0,0 1-1 0 0,0 0 1 0 0,-1 0-1 0 0,1 0 1 0 0,2 2-1 0 0,-2 1-40 0 0,1-1 0 0 0,0 1 0 0 0,-1-1 0 0 0,0 1 0 0 0,0 0-1 0 0,2 4 1 0 0,-3-4 8 0 0,9 22 55 0 0,-1 1 0 0 0,-2 0 0 0 0,0 0 0 0 0,2 31 0 0 0,0-5 1000 0 0,11 90 2480 0 0,-5-30-484 0 0,18 258 5663 0 0,-18-218-7222 0 0,-9-104-1330 0 0,-4-36-106 0 0,0 0 1 0 0,1 0-1 0 0,1 0 1 0 0,0 0 0 0 0,9 20-1 0 0,-12-31-89 0 0,3-4-1093 0 0,13-9-597 0 0,1-8-4076 0 0,-3-6-1805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0 638 2527 0 0,'2'-1'187'0'0,"15"-16"843"0"0,1 0 0 0 0,24-16 0 0 0,-31 26-460 0 0,0 0 0 0 0,1 1 0 0 0,-1 0 0 0 0,1 1 0 0 0,0 0 0 0 0,14-3 0 0 0,-1 2 1281 0 0,0 2 1 0 0,1 0-1 0 0,37 0 0 0 0,-61 4-1689 0 0,0 0 0 0 0,0 0 0 0 0,0 0 1 0 0,0 0-1 0 0,0 0 0 0 0,0 1 0 0 0,0-1 0 0 0,0 1 0 0 0,0-1 0 0 0,-1 1 0 0 0,1 0 0 0 0,0-1 0 0 0,0 1 0 0 0,0 0 0 0 0,-1 0 1 0 0,1 1-1 0 0,0-1 0 0 0,-1 0 0 0 0,1 0 0 0 0,-1 1 0 0 0,0-1 0 0 0,1 1 0 0 0,-1-1 0 0 0,2 5 0 0 0,-1-3 21 0 0,-1 0-1 0 0,0 1 0 0 0,0-1 1 0 0,-1 1-1 0 0,1 0 0 0 0,-1-1 1 0 0,0 1-1 0 0,0-1 0 0 0,0 1 1 0 0,0 0-1 0 0,0-1 0 0 0,-2 7 1 0 0,-4 9 367 0 0,0-1 0 0 0,-1 0 1 0 0,-1 0-1 0 0,-1-1 0 0 0,-16 25 0 0 0,-3 8 443 0 0,0-3-107 0 0,-64 83-1 0 0,63-92-382 0 0,29-38-500 0 0,-1 0 1 0 0,1 1-1 0 0,0-1 0 0 0,-1 0 1 0 0,1 1-1 0 0,0-1 1 0 0,0 0-1 0 0,0 0 1 0 0,-1 1-1 0 0,1-1 0 0 0,0 0 1 0 0,0 1-1 0 0,0-1 1 0 0,0 1-1 0 0,-1-1 1 0 0,1 0-1 0 0,0 1 0 0 0,0-1 1 0 0,0 0-1 0 0,0 1 1 0 0,0-1-1 0 0,0 1 1 0 0,0-1-1 0 0,0 0 0 0 0,0 1 1 0 0,0-1-1 0 0,0 0 1 0 0,0 1-1 0 0,1-1 0 0 0,-1 0 1 0 0,0 1-1 0 0,0-1 1 0 0,0 1-1 0 0,0-1 1 0 0,1 1-1 0 0,0-1 9 0 0,0 0 0 0 0,0 1 0 0 0,0-1 0 0 0,0 1-1 0 0,0-1 1 0 0,0 0 0 0 0,0 0 0 0 0,0 0 0 0 0,0 0 0 0 0,0 1 0 0 0,0-1 0 0 0,2-1-1 0 0,4 1 36 0 0,0-1 0 0 0,0-1 0 0 0,7-1 0 0 0,-5-1-47 0 0,-1 1-1 0 0,0-2 1 0 0,1 1-1 0 0,-1-1 1 0 0,-1 0 0 0 0,1-1-1 0 0,-1 0 1 0 0,8-9-1 0 0,50-57 20 0 0,53-85 281 0 0,-92 117-222 0 0,36-77 1 0 0,-23 41 66 0 0,-22 41-43 0 0,-1 0 1 0 0,-2 0-1 0 0,-1-2 0 0 0,11-48 0 0 0,-21 71-89 0 0,2-6 0 0 0,-1 0 0 0 0,-1 0-1 0 0,2-30 1 0 0,-5 31 25 0 0,0 7 29 0 0,0 1 0 0 0,0 0-1 0 0,-1-1 1 0 0,-1 1-1 0 0,0 0 1 0 0,0 0-1 0 0,-6-13 1 0 0,8 24-65 0 0,0 0 1 0 0,-1-1 0 0 0,1 1-1 0 0,-1 0 1 0 0,1 0 0 0 0,-1 0-1 0 0,1 0 1 0 0,-1 0 0 0 0,1 0-1 0 0,-1 0 1 0 0,1 0 0 0 0,0 0-1 0 0,-1 0 1 0 0,1 0 0 0 0,-1 0-1 0 0,1 0 1 0 0,-1 0-1 0 0,1 0 1 0 0,-1 1 0 0 0,1-1-1 0 0,0 0 1 0 0,-1 0 0 0 0,0 1-1 0 0,1-1 1 0 0,-3 1 5 0 0,1 1-1 0 0,0 0 1 0 0,-1 0-1 0 0,1-1 0 0 0,0 1 1 0 0,0 1-1 0 0,0-1 1 0 0,0 0-1 0 0,0 0 0 0 0,1 1 1 0 0,-1-1-1 0 0,1 1 1 0 0,-1-1-1 0 0,1 1 0 0 0,0 0 1 0 0,-1 4-1 0 0,-2 7 16 0 0,1-1 0 0 0,-2 18-1 0 0,3-19-10 0 0,-1 13 21 0 0,1 43-1 0 0,1-30-20 0 0,5 59-12 0 0,-2-54 0 0 0,5 43 0 0 0,24 119 0 0 0,-28-190 0 0 0,0-1 0 0 0,1 1 0 0 0,0-1 0 0 0,1 0 0 0 0,10 19 0 0 0,-6-20 0 0 0,-7-11-7 0 0,1-1-1 0 0,-1 1 1 0 0,0 0-1 0 0,1-1 1 0 0,-1 0 0 0 0,1 1-1 0 0,-1-1 1 0 0,1 0-1 0 0,0 0 1 0 0,-1 0 0 0 0,1-1-1 0 0,0 1 1 0 0,0-1-1 0 0,-1 1 1 0 0,1-1-1 0 0,0 0 1 0 0,0 0 0 0 0,0 0-1 0 0,0-1 1 0 0,-1 1-1 0 0,1-1 1 0 0,0 1 0 0 0,0-1-1 0 0,-1 0 1 0 0,1 0-1 0 0,4-3 1 0 0,0 1-25 0 0,1-1 0 0 0,-1 0 0 0 0,-1-1 0 0 0,1 1 0 0 0,-1-1 0 0 0,0-1 0 0 0,0 1 0 0 0,7-9 0 0 0,16-23-2802 0 0,-2 0 0 0 0,-1-1 0 0 0,-2-2 0 0 0,28-65 0 0 0,-49 97 2711 0 0,-1-1 1 0 0,0 0-1 0 0,0 0 1 0 0,-1 0-1 0 0,0 0 1 0 0,-1 0 0 0 0,-1-16-1 0 0,1 4 404 0 0,-1 18-145 0 0,0 0-1 0 0,0 0 1 0 0,0 1-1 0 0,-1-1 1 0 0,1 0 0 0 0,-1 1-1 0 0,1-1 1 0 0,-1 1-1 0 0,0 0 1 0 0,-3-4 0 0 0,3 4 19 0 0,0 0 114 0 0,-1 0 1 0 0,1 0 0 0 0,-1 0 0 0 0,0 0 0 0 0,1 1-1 0 0,-1-1 1 0 0,0 1 0 0 0,0 0 0 0 0,0 0 0 0 0,0 0 0 0 0,0 0-1 0 0,0 0 1 0 0,-1 0 0 0 0,1 1 0 0 0,0 0 0 0 0,0 0-1 0 0,0 0 1 0 0,-6 0 0 0 0,8 0-188 0 0,1 1 0 0 0,-1-1 0 0 0,0 1 0 0 0,0-1 1 0 0,0 1-1 0 0,0 0 0 0 0,0-1 0 0 0,0 1 0 0 0,0 0 0 0 0,1-1 0 0 0,-1 1 0 0 0,-1 1 0 0 0,1 0 78 0 0,-3 2 20 0 0,1 0-1 0 0,0 0 1 0 0,0 0 0 0 0,1 1-1 0 0,-1-1 1 0 0,1 1 0 0 0,0-1 0 0 0,0 1-1 0 0,0 0 1 0 0,1 0 0 0 0,0 0 0 0 0,-2 8-1 0 0,1 3 340 0 0,1 0 0 0 0,1 27 0 0 0,0-34-277 0 0,1 0 0 0 0,1-1-1 0 0,0 1 1 0 0,2 9 0 0 0,-2-15-144 0 0,-1 1 0 0 0,1 0 0 0 0,-1 0 1 0 0,1-1-1 0 0,0 1 0 0 0,0-1 0 0 0,1 1 1 0 0,-1-1-1 0 0,1 0 0 0 0,3 4 0 0 0,-5-6-4 0 0,2 0-13 0 0,0 0-58 0 0,0 0-1 0 0,0 0 1 0 0,0 0 0 0 0,0 0-1 0 0,0-1 1 0 0,0 0-1 0 0,0 1 1 0 0,0-1 0 0 0,0 0-1 0 0,0-1 1 0 0,0 1 0 0 0,0 0-1 0 0,0-1 1 0 0,0 0-1 0 0,-1 1 1 0 0,1-1 0 0 0,0 0-1 0 0,0-1 1 0 0,0 1 0 0 0,-1 0-1 0 0,1-1 1 0 0,-1 0 0 0 0,1 1-1 0 0,-1-1 1 0 0,4-3-1 0 0,2-4 0 0 0,0 1-1 0 0,0-1 1 0 0,-1 0-1 0 0,0-1 1 0 0,8-15-1 0 0,27-64 140 0 0,-20 37-70 0 0,-5 12-60 0 0,-14 36-31 0 0,-1 10 0 0 0,-1 10 0 0 0,-3 1 0 0 0,0 0 0 0 0,-1 0 0 0 0,0 0 0 0 0,-7 17 0 0 0,8-28 0 0 0,1-2 0 0 0,-1 1 0 0 0,1 0 0 0 0,1 0 0 0 0,-1 0 0 0 0,1 0 0 0 0,0 7 0 0 0,-1-5 0 0 0,1 3 0 0 0,8 16 0 0 0,-4-12-87 0 0,-3-12-363 0 0,2 1-160 0 0,10 5 644 0 0,-12-8-555 0 0,1 1 1 0 0,0 0-1 0 0,0 0 1 0 0,0-1 0 0 0,0 1-1 0 0,0-1 1 0 0,0 0-1 0 0,0 1 1 0 0,0-1-1 0 0,0 0 1 0 0,0 0-1 0 0,0 0 1 0 0,0-1 0 0 0,0 1-1 0 0,0 0 1 0 0,0-1-1 0 0,2 0 1 0 0,15-9-5431 0 0,-4-4-1153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9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3567 0 0,'2'3'278'0'0,"4"10"-182"0"0,-4 0 202 0 0,-3-13-255 0 0,1 0 0 0 0,0 0 0 0 0,0 1 0 0 0,0-1-1 0 0,0 0 1 0 0,0 0 0 0 0,1 0 0 0 0,-1 0-1 0 0,0 1 1 0 0,0-1 0 0 0,0 0 0 0 0,0 0 0 0 0,0 0-1 0 0,0 0 1 0 0,0 0 0 0 0,0 1 0 0 0,0-1-1 0 0,0 0 1 0 0,0 0 0 0 0,0 0 0 0 0,1 0 0 0 0,-1 0-1 0 0,0 0 1 0 0,0 1 0 0 0,0-1 0 0 0,0 0 0 0 0,0 0-1 0 0,0 0 1 0 0,1 0 0 0 0,-1 0 0 0 0,0 0-1 0 0,0 0 1 0 0,0 0 0 0 0,1 0 0 0 0,28 13 6215 0 0,-26-13-4300 0 0,1-1-66 0 0,7-3-962 0 0,0-1 1 0 0,0 0 0 0 0,-1 0 0 0 0,0-1 0 0 0,0-1 0 0 0,0 1 0 0 0,-1-1 0 0 0,1-1 0 0 0,-2 0 0 0 0,15-16-1 0 0,-16 16-443 0 0,0 0 0 0 0,1 1 0 0 0,0 0 0 0 0,10-6 0 0 0,-17 11-439 0 0,1 0 0 0 0,-1 1 1 0 0,1-1-1 0 0,-1 0 0 0 0,0 0 0 0 0,0 0 0 0 0,1 0 0 0 0,-1 0 1 0 0,-1 0-1 0 0,3-4 0 0 0,-3 4-17 0 0,1-1 336 0 0,-4 0-3513 0 0,2 2 2908 0 0,0 0 1 0 0,1 1-1 0 0,-1 0 1 0 0,0-1-1 0 0,0 1 1 0 0,0-1-1 0 0,1 1 1 0 0,-1 0-1 0 0,-2-1 1 0 0,-5 1-4827 0 0,-5 7-84 0 0,-2 0-839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9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43 7567 0 0,'0'18'52'0'0,"0"58"3093"0"0,-5 0 3896 0 0,3-34 1934 0 0,5-43-8897 0 0,-1 0 1 0 0,1 0-1 0 0,0 0 0 0 0,-1 0 0 0 0,1 0 0 0 0,-1-1 0 0 0,1 1 0 0 0,-1-1 0 0 0,0 0 0 0 0,0 0 0 0 0,1 0 0 0 0,-1 0 0 0 0,-1 0 0 0 0,4-5 0 0 0,10-15 251 0 0,16-32 0 0 0,1-2-227 0 0,14-27-102 0 0,-41 72 13 0 0,-4 11-3 0 0,0 0 0 0 0,-1 1-1 0 0,1-1 1 0 0,0 0 0 0 0,0 1-1 0 0,-1-1 1 0 0,1 0 0 0 0,0 1-1 0 0,0-1 1 0 0,-1 1 0 0 0,1-1-1 0 0,-1 1 1 0 0,1-1 0 0 0,1 2-1 0 0,-2-2-7 0 0,3 4 23 0 0,-1-1 0 0 0,1 0 1 0 0,0 1-1 0 0,-1 0 0 0 0,0-1 0 0 0,0 1 0 0 0,0 0 0 0 0,0 0 1 0 0,-1 0-1 0 0,2 8 0 0 0,0 3 179 0 0,1 28 0 0 0,-3-29 262 0 0,5 27-1 0 0,0-28-272 0 0,-3-7-185 0 0,1 0 0 0 0,0-1 0 0 0,0 0-1 0 0,8 8 1 0 0,3-1-8 0 0,-10-10 0 0 0,-1-2 0 0 0,-1 2-207 0 0,0-1 0 0 0,0 0 0 0 0,0-1 0 0 0,1 1 0 0 0,-1 0-1 0 0,1-1 1 0 0,-1 0 0 0 0,0 0 0 0 0,1 0 0 0 0,-1 0 0 0 0,0-1 0 0 0,1 1 0 0 0,-1-1 0 0 0,0 0 0 0 0,1 0-1 0 0,-1 0 1 0 0,0 0 0 0 0,0 0 0 0 0,0-1 0 0 0,0 0 0 0 0,3-1 0 0 0,2-3-1431 0 0,1 0 0 0 0,-1-1-1 0 0,-1 0 1 0 0,1 0 0 0 0,10-14 0 0 0,-7 6-2859 0 0,-3-1-677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6767 0 0,'0'0'939'0'0,"1"2"318"0"0,5 7 2142 0 0,-5-7-1743 0 0,1 1-1355 0 0,0 0 0 0 0,1-1 0 0 0,-1 1 0 0 0,0-1 0 0 0,1 0 0 0 0,0 0 0 0 0,-1 0 0 0 0,1 0 0 0 0,0 0 0 0 0,0 0-1 0 0,0-1 1 0 0,0 0 0 0 0,0 1 0 0 0,1-1 0 0 0,-1 0 0 0 0,0 0 0 0 0,4 0 0 0 0,-5-1 674 0 0,1-2-515 0 0,6-2-287 0 0,-2-1-1 0 0,1-1 1 0 0,0 1 0 0 0,-1-2 0 0 0,0 1 0 0 0,-1 0-1 0 0,1-1 1 0 0,-1-1 0 0 0,0 1 0 0 0,-1-1-1 0 0,7-11 1 0 0,-1-5 353 0 0,-2 0 0 0 0,0-1 0 0 0,-1 0 0 0 0,4-27-1 0 0,-11 43-351 0 0,0 0-1 0 0,-1 0 0 0 0,0-1 1 0 0,-3-17-1 0 0,3 26-129 0 0,-1 1 0 0 0,1-1 1 0 0,0 0-1 0 0,0 0 0 0 0,-1 1 0 0 0,1-1 0 0 0,-1 0 1 0 0,1 1-1 0 0,-1-1 0 0 0,1 1 0 0 0,-1-1 0 0 0,1 1 1 0 0,-1-1-1 0 0,1 1 0 0 0,-1-1 0 0 0,0 1 0 0 0,1-1 1 0 0,-1 1-1 0 0,0 0 0 0 0,1-1 0 0 0,-1 1 0 0 0,0 0 1 0 0,0 0-1 0 0,1-1 0 0 0,-1 1 0 0 0,-1 0 1 0 0,-19-1 889 0 0,17 2-927 0 0,0 0 0 0 0,0 0-1 0 0,0 1 1 0 0,0-1 0 0 0,0 1 0 0 0,0 0 0 0 0,1 0-1 0 0,-1 0 1 0 0,1 1 0 0 0,0-1 0 0 0,-1 1 0 0 0,1-1-1 0 0,0 1 1 0 0,0 0 0 0 0,1 1 0 0 0,-1-1 0 0 0,-3 6-1 0 0,-3 6-55 0 0,1 1 0 0 0,-12 28 0 0 0,19-41 109 0 0,-10 24 211 0 0,-8 31 0 0 0,16-45-97 0 0,1 0-1 0 0,0 0 0 0 0,0 1 0 0 0,1 22 0 0 0,2-28-34 0 0,-1 1 0 0 0,1 0 0 0 0,0-1 0 0 0,1 1 1 0 0,0-1-1 0 0,4 10 0 0 0,-5-14-75 0 0,1-1 1 0 0,0 1-1 0 0,0-1 1 0 0,0 0-1 0 0,0 0 0 0 0,0 0 1 0 0,1 0-1 0 0,-1 0 1 0 0,1-1-1 0 0,0 1 1 0 0,0-1-1 0 0,0 0 0 0 0,0 0 1 0 0,0 0-1 0 0,1 0 1 0 0,5 3-1 0 0,0-2-32 0 0,0-1 0 0 0,0 0 0 0 0,0 0 0 0 0,1-1 0 0 0,-1 0 0 0 0,0 0 0 0 0,1-1 0 0 0,-1 0 0 0 0,0-1 0 0 0,1 0 0 0 0,-1-1 0 0 0,11-2 0 0 0,2-3 36 0 0,0 0 0 0 0,-1-1 0 0 0,39-21 0 0 0,-37 16-97 0 0,0-2 0 0 0,0 0 1 0 0,-2-2-1 0 0,22-21 0 0 0,-34 28-51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6159 0 0,'-5'40'589'0'0,"-1"0"-1"0"0,-22 68 0 0 0,-17 12 4521 0 0,21-56-2225 0 0,12-30-1036 0 0,-19 35 1 0 0,-43 60 3836 0 0,78-140-5381 0 0,-1 0-1 0 0,2-1 1 0 0,9-16 0 0 0,1 4-19 0 0,2 1 1 0 0,1 1-1 0 0,0 1 1 0 0,22-20-1 0 0,-24 28-175 0 0,-1 0 0 0 0,1 1 0 0 0,1 1 0 0 0,0 0 0 0 0,1 1 0 0 0,27-11 0 0 0,-38 19-37 0 0,0 0 0 0 0,0 0 1 0 0,0 1-1 0 0,0-1 0 0 0,1 2 0 0 0,-1-1 1 0 0,0 1-1 0 0,0 0 0 0 0,1 0 0 0 0,13 3 0 0 0,-19-2 89 0 0,0-1-134 0 0,-1 0 1 0 0,1 0 0 0 0,0 1 0 0 0,0-1-1 0 0,-1 1 1 0 0,1-1 0 0 0,-1 1 0 0 0,1 0-1 0 0,0 0 1 0 0,1 1 0 0 0,15 6 264 0 0,-7-4-141 0 0,-8-3 223 0 0,1-1-321 0 0,6 0-23 0 0,1-1 0 0 0,-1 0 0 0 0,0-1 0 0 0,0 0 0 0 0,10-3 0 0 0,0-4 39 0 0,32-19 0 0 0,-48 25-65 0 0,5-1 39 0 0,0 0 0 0 0,0 1 0 0 0,0-1 0 0 0,1 2 0 0 0,17-3 0 0 0,-10 4 9 0 0,-12 2-47 0 0,0 0-1 0 0,0 0 0 0 0,0 1 1 0 0,8 3-1 0 0,-11-4 76 0 0,1 2 22 0 0,18 18 118 0 0,-19-19-49 0 0,-1 1 20 0 0,5 8-82 0 0,2 7 62 0 0,6 23 1 0 0,-12-29-173 0 0,-2-9 0 0 0,0 0 0 0 0,0 1 0 0 0,0-1 0 0 0,0 0 0 0 0,1 0 0 0 0,0 0 0 0 0,-1 0 0 0 0,1 1 0 0 0,2 2 0 0 0,-1-1 26 0 0,1 17-335 0 0,-2-19-820 0 0,12-3-2940 0 0,3-5-2864 0 0,1-7-1861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0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5439 0 0,'0'0'416'0'0,"0"2"-272"0"0,9 106 9828 0 0,-6 112-1467 0 0,-1-184-7049 0 0,11 61 0 0 0,-6-52-732 0 0,-3-25-259 0 0,9 29 0 0 0,1 2 131 0 0,-13-43-533 0 0,3 7 23 0 0,-2-12-38 0 0,1 1 1 0 0,0 0-1 0 0,0-1 0 0 0,5 5 0 0 0,-7-6-41 0 0,1-1-1 0 0,0 0 0 0 0,0 0 0 0 0,1 1 0 0 0,-1-1 0 0 0,0-1 0 0 0,0 1 0 0 0,0 0 1 0 0,1 0-1 0 0,-1-1 0 0 0,5 1 0 0 0,-3 0 11 0 0,-3-1-7 0 0,0 0 0 0 0,0 0 0 0 0,0 0 0 0 0,0 1 0 0 0,0-1 0 0 0,0 0 0 0 0,0 0 0 0 0,1-1-1 0 0,-1 1 1 0 0,0 0 0 0 0,0 0 0 0 0,0 0 0 0 0,2-2 0 0 0,2 1 11 0 0,15-3-5 0 0,-16 2-384 0 0,1 0 0 0 0,-1-1-1 0 0,1 1 1 0 0,-1-1 0 0 0,0 0 0 0 0,4-4-1 0 0,-4 4-445 0 0,0-1-1 0 0,0 0 0 0 0,-1 0 1 0 0,0 0-1 0 0,0 0 1 0 0,0 0-1 0 0,0-1 0 0 0,-1 1 1 0 0,1-1-1 0 0,1-6 1 0 0,-1-7-7288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1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89 2759 0 0,'0'0'340'0'0,"-1"2"388"0"0,-10 17 1377 0 0,-18 24-1 0 0,3-4-321 0 0,15-24-635 0 0,-18 21 1 0 0,17-22-722 0 0,-19 17 931 0 0,-66 55 0 0 0,69-63-408 0 0,26-21-448 0 0,-4 2 2552 0 0,24-11-2602 0 0,-1-1 0 0 0,1-1 1 0 0,17-13-1 0 0,49-38 1250 0 0,-59 42-1235 0 0,13-13 451 0 0,-2-2-1 0 0,45-51 1 0 0,-35 35-360 0 0,4-11 179 0 0,-34 40-465 0 0,-15 18-199 0 0,-7 18 86 0 0,-63 122 905 0 0,26-59-190 0 0,-38 101-1 0 0,73-162-781 0 0,-85 200 825 0 0,40-115-676 0 0,23-47-129 0 0,23-45-83 0 0,-12 20-1 0 0,16-27-14 0 0,1-1-1 0 0,-1 0 0 0 0,1 0 0 0 0,-1 0 1 0 0,0-1-1 0 0,0 1 0 0 0,0-1 0 0 0,-1 1 0 0 0,-6 3 1 0 0,9-6 38 0 0,1-2-4 0 0,2-9-48 0 0,1 0 1 0 0,0 0 0 0 0,1 0 0 0 0,0 0 0 0 0,5-9-1 0 0,32-53-115 0 0,-29 53 60 0 0,29-49 23 0 0,3 2 0 0 0,3 2-1 0 0,59-64 1 0 0,-58 81 58 0 0,2 3 0 0 0,62-44 1 0 0,-82 64 41 0 0,-21 16-88 0 0,1 0 1 0 0,0 1 0 0 0,19-12-1 0 0,-30 24-453 0 0,0 1 0 0 0,0-1 0 0 0,0 0 0 0 0,-3 6 0 0 0,-5 6-831 0 0,-1-1 1 0 0,-1 0-1 0 0,0 0 0 0 0,-1-1 1 0 0,-19 16-1 0 0,12-10-387 0 0,-42 40-4674 0 0,-13 14 1330 0 0,58-56 4843 0 0,2 0 0 0 0,-20 31 0 0 0,30-42 252 0 0,2-5-22 0 0,0 0 1 0 0,1 0-1 0 0,-1 1 1 0 0,1-1-1 0 0,0 1 1 0 0,0-1-1 0 0,0 1 1 0 0,0-1-1 0 0,0 1 0 0 0,1 0 1 0 0,-1 2-1 0 0,1-3 50 0 0,1 1 0 0 0,-1-1-1 0 0,1 0 1 0 0,0 0-1 0 0,0 0 1 0 0,0 0 0 0 0,0 0-1 0 0,0 0 1 0 0,0 0 0 0 0,1 0-1 0 0,2 2 1 0 0,20 21 1423 0 0,-18-20-1112 0 0,14 12 1057 0 0,1-1 1 0 0,1-1-1 0 0,28 15 1 0 0,-13-8 277 0 0,-13-9-419 0 0,1 0 0 0 0,0-1 0 0 0,35 10 0 0 0,82 17 2027 0 0,-71-21-2957 0 0,-70-18-377 0 0,1 1 0 0 0,-1-1-1 0 0,1 0 1 0 0,-1 0-1 0 0,1 0 1 0 0,0 0 0 0 0,-1 0-1 0 0,1 0 1 0 0,-1 0-1 0 0,1-1 1 0 0,2 0 0 0 0,4 0 20 0 0,2-2-17 0 0,-9 2-120 0 0,1-1 1 0 0,-1 0-1 0 0,0 0 0 0 0,1 0 0 0 0,-1 0 0 0 0,0 0 1 0 0,0 0-1 0 0,-1 0 0 0 0,1 0 0 0 0,0 0 1 0 0,-1 0-1 0 0,1 0 0 0 0,-1-1 0 0 0,0 1 1 0 0,1 0-1 0 0,-1 0 0 0 0,0 0 0 0 0,-1-4 0 0 0,0-7-1364 0 0,-5-23-1 0 0,6 33 1359 0 0,-3-6-692 0 0,-1-1 1 0 0,1 0 0 0 0,-2 1-1 0 0,1 0 1 0 0,-1 0 0 0 0,-7-9-1 0 0,9 13 424 0 0,-1 0 131 0 0,1 0 1 0 0,-1 0-1 0 0,-1 1 0 0 0,1-1 1 0 0,-1 1-1 0 0,0 0 0 0 0,0 0 1 0 0,0 0-1 0 0,0 1 0 0 0,-1 0 1 0 0,1 0-1 0 0,-1 0 1 0 0,0 0-1 0 0,0 1 0 0 0,0 0 1 0 0,0 1-1 0 0,0-1 0 0 0,-10 0 1 0 0,7 1 285 0 0,1 1-1 0 0,-1-1 1 0 0,1 2 0 0 0,-1-1 0 0 0,1 2 0 0 0,-1-1-1 0 0,1 1 1 0 0,0 0 0 0 0,0 0 0 0 0,0 1 0 0 0,0 0-1 0 0,0 1 1 0 0,-10 6 0 0 0,9-4 396 0 0,0 1 1 0 0,0 1-1 0 0,1-1 1 0 0,-1 1-1 0 0,-12 18 1 0 0,-31 52 2275 0 0,18-23-970 0 0,-3 0 55 0 0,-46 89 1 0 0,75-128-1614 0 0,-15 20 0 0 0,13-21-70 0 0,5-6-297 0 0,9-11 0 0 0,5-7-179 0 0,14-24-6534 0 0,-7 10-329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2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91 5119 0 0,'60'-29'459'0'0,"18"-9"7099"0"0,-66 33-5826 0 0,1 0-1 0 0,0 1 0 0 0,0 1 0 0 0,15-3 1 0 0,-10 6 1118 0 0,-18 0-2837 0 0,1 1 1 0 0,-1-1-1 0 0,1 0 0 0 0,0 1 0 0 0,-1-1 1 0 0,1 1-1 0 0,-1-1 0 0 0,1 1 0 0 0,-1-1 1 0 0,1 1-1 0 0,-1-1 0 0 0,0 1 0 0 0,1 0 1 0 0,-1-1-1 0 0,0 1 0 0 0,1 0 0 0 0,-1-1 1 0 0,0 1-1 0 0,0 0 0 0 0,1 0 0 0 0,2 10-186 0 0,-3-9 140 0 0,0-1 0 0 0,0 1 0 0 0,0-1 0 0 0,-1 0 0 0 0,1 1 0 0 0,0-1 0 0 0,-1 1 0 0 0,1-1 0 0 0,-1 0 0 0 0,1 1 0 0 0,-1-1-1 0 0,0 0 1 0 0,1 0 0 0 0,-1 1 0 0 0,0-1 0 0 0,0 0 0 0 0,0 0 0 0 0,0 0 0 0 0,0 0 0 0 0,-1 1 0 0 0,-1 0-110 0 0,-9 11-1175 0 0,0 0-1 0 0,-1-1 0 0 0,-1-1 1 0 0,-15 10-1 0 0,20-16 118 0 0,1 0 0 0 0,-1 0 0 0 0,0-1-1 0 0,-1 0 1 0 0,1-1 0 0 0,-1 0 0 0 0,1-1 0 0 0,-16 3-1 0 0,14-4 940 0 0,0 2-1 0 0,-18 5 0 0 0,27-7 135 0 0,-2 6 57 0 0,3-7 86 0 0,1 1-1 0 0,-1-1 1 0 0,1 1-1 0 0,-1-1 1 0 0,1 1-1 0 0,-1 0 0 0 0,1-1 1 0 0,-1 1-1 0 0,1 0 1 0 0,0-1-1 0 0,-1 1 0 0 0,1 0 1 0 0,0-1-1 0 0,0 1 1 0 0,0 0-1 0 0,-1-1 1 0 0,1 1-1 0 0,0 0 0 0 0,0 0 1 0 0,1 10 535 0 0,1-1 0 0 0,-1 1 1 0 0,2-1-1 0 0,-1 0 0 0 0,2 0 1 0 0,5 13-1 0 0,1 5 4300 0 0,-9-25-3468 0 0,0-2-1237 0 0,-1-1 0 0 0,0 1 0 0 0,0-1 0 0 0,0 1 0 0 0,1-1 0 0 0,-1 1 0 0 0,0-1 0 0 0,0 1 0 0 0,1-1 0 0 0,-1 1 0 0 0,1-1 0 0 0,-1 1 0 0 0,0-1 0 0 0,1 0 0 0 0,-1 1 0 0 0,1-1 0 0 0,-1 0 0 0 0,1 1 1 0 0,-1-1-1 0 0,1 0 0 0 0,-1 1 0 0 0,1-1 0 0 0,-1 0 0 0 0,1 0 0 0 0,0 0 0 0 0,-1 0 0 0 0,1 0 0 0 0,-1 0 0 0 0,1 1 0 0 0,-1-1 0 0 0,1-1 0 0 0,0 1 0 0 0,-1 0 0 0 0,1 0 0 0 0,-1 0 0 0 0,2 0 0 0 0,20-7 1575 0 0,-16 4-1597 0 0,-1-1 0 0 0,-1 0 0 0 0,1-1 0 0 0,0 1 0 0 0,-1-1 0 0 0,0 1 0 0 0,0-1 0 0 0,5-9 0 0 0,7-7 323 0 0,-5 7 34 0 0,1 1-1 0 0,19-17 0 0 0,-25 25-429 0 0,0 1 0 0 0,0-1 1 0 0,1 2-1 0 0,-1-1 0 0 0,1 1 0 0 0,0 0 0 0 0,0 0 1 0 0,10-2-1 0 0,-6 3 8 0 0,-1 1 0 0 0,1 0 0 0 0,12 1 0 0 0,-22 0-48 0 0,2 0 77 0 0,1 1 1 0 0,-2 0-61 0 0,-1 0-15 0 0,0 0 1 0 0,0-1-1 0 0,-1 1 0 0 0,1-1 0 0 0,0 0 0 0 0,0 1 0 0 0,0-1 0 0 0,0 0 0 0 0,0 1 0 0 0,0-1 0 0 0,2 0 0 0 0,-2 3 45 0 0,1-1-36 0 0,-1 0 0 0 0,1 0 0 0 0,-1 0 0 0 0,0 1 0 0 0,0-1 0 0 0,0 1 0 0 0,0-1 0 0 0,-1 1 0 0 0,1-1 0 0 0,-1 1 0 0 0,1-1 0 0 0,-1 1 0 0 0,0-1 0 0 0,0 1 0 0 0,0-1 0 0 0,0 1 0 0 0,-1 0 0 0 0,1-1 0 0 0,-1 1-1 0 0,1-1 1 0 0,-1 1 0 0 0,0-1 0 0 0,0 0 0 0 0,0 1 0 0 0,0-1 0 0 0,-1 0 0 0 0,-1 4 0 0 0,-60 69 1208 0 0,-1 3-389 0 0,63-76-733 0 0,0 1-3 0 0,0-2-95 0 0,-2 17 187 0 0,3-17-183 0 0,1 0 0 0 0,-1 0 0 0 0,0 0 1 0 0,0 0-1 0 0,0 0 0 0 0,0 0 0 0 0,1-1 0 0 0,-1 1 0 0 0,0 0 0 0 0,1 0 0 0 0,-1 0 1 0 0,1 0-1 0 0,-1-1 0 0 0,1 1 0 0 0,-1 0 0 0 0,1 0 0 0 0,0-1 0 0 0,-1 1 0 0 0,1 0 1 0 0,0-1-1 0 0,-1 1 0 0 0,1-1 0 0 0,2 2 0 0 0,1 0-6 0 0,1-1-1 0 0,0 1 1 0 0,0-1 0 0 0,0 0-1 0 0,0 0 1 0 0,0-1 0 0 0,0 1-1 0 0,0-1 1 0 0,0 0 0 0 0,0-1 0 0 0,0 1-1 0 0,0-1 1 0 0,0 0 0 0 0,0 0-1 0 0,0 0 1 0 0,5-3 0 0 0,10-4-12 0 0,0-1 1 0 0,26-16 0 0 0,-41 23 7 0 0,42-27-3 0 0,51-40 0 0 0,-72 49 77 0 0,37-39-1 0 0,-61 57 83 0 0,-5 5-106 0 0,-42 42 214 0 0,-78 80 357 0 0,96-93-439 0 0,0 0 0 0 0,-26 45 0 0 0,27-35-120 0 0,-13 21 46 0 0,-45 98 1 0 0,81-156-105 0 0,1 1 0 0 0,1-1 0 0 0,-1 0 0 0 0,1 0-1 0 0,0 1 1 0 0,0-1 0 0 0,0 1 0 0 0,1 7 0 0 0,0-12-5 0 0,0 1-1 0 0,0 0 1 0 0,0 0 0 0 0,1-1-1 0 0,-1 1 1 0 0,1 0-1 0 0,-1 0 1 0 0,1-1-1 0 0,0 1 1 0 0,0-1-1 0 0,0 1 1 0 0,-1-1 0 0 0,2 1-1 0 0,-1-1 1 0 0,0 1-1 0 0,0-1 1 0 0,0 0-1 0 0,1 0 1 0 0,-1 1-1 0 0,0-1 1 0 0,1 0 0 0 0,-1 0-1 0 0,1 0 1 0 0,-1-1-1 0 0,1 1 1 0 0,0 0-1 0 0,-1-1 1 0 0,1 1-1 0 0,3 0 1 0 0,4 1-2 0 0,1-1 0 0 0,-1 0 0 0 0,1-1 0 0 0,-1 0 0 0 0,1 0 0 0 0,-1-1 0 0 0,1 0 0 0 0,-1 0 0 0 0,18-7 0 0 0,1-1 0 0 0,51-25 0 0 0,-50 18 0 0 0,0 0 0 0 0,-1-2 0 0 0,-1-1 0 0 0,32-30 0 0 0,-18 9 0 0 0,60-72 0 0 0,106-149 0 0 0,-128 171-1662 0 0,16-23-5704 0 0,-78 89-2830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1.9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1615 6415 0 0,'84'-20'4246'0'0,"-1"-4"-1"0"0,131-56 0 0 0,108-77 3375 0 0,-117 54-4455 0 0,260-139-824 0 0,-269 136-1851 0 0,-176 96-490 0 0,315-172 0 0 0,-219 119 0 0 0,50-29 0 0 0,-120 64 0 0 0,62-51 0 0 0,0-16 0 0 0,-105 93 0 0 0,-1 0 0 0 0,1 0 0 0 0,-1 1 0 0 0,1-1 0 0 0,-1 1 0 0 0,1 0 0 0 0,4-2 0 0 0,-5 1 0 0 0,-6 0 0 0 0,-7 1 0 0 0,-44-2-2451 0 0,-27 3-5655 0 0,27 1 4157 0 0,35 0-243 0 0,-31 6 1 0 0,37-5 2763 0 0,7 0 883 0 0,0-1 1 0 0,-1 1-1 0 0,-7 4 1 0 0,-3 0 842 0 0,18-6-262 0 0,-1 0 0 0 0,0 1 0 0 0,0-1 0 0 0,0 0 0 0 0,0 1 0 0 0,1-1 0 0 0,-1 1 0 0 0,0-1 0 0 0,1 1 0 0 0,-1-1 0 0 0,0 1 0 0 0,1 0 0 0 0,-1-1 0 0 0,0 1 0 0 0,1 0 0 0 0,-4 3 3237 0 0,218-106 5788 0 0,-61 24-4751 0 0,233-76 2891 0 0,-336 140-6448 0 0,-44 13-648 0 0,-1 0 0 0 0,1 0-1 0 0,0 1 1 0 0,0 0 0 0 0,-1 0 0 0 0,11 1 0 0 0,-15-1-102 0 0,0 0 1 0 0,1 1 0 0 0,-1-1-1 0 0,0 0 1 0 0,0 1 0 0 0,1 0 0 0 0,-1-1-1 0 0,0 1 1 0 0,0 0 0 0 0,0-1-1 0 0,0 1 1 0 0,1 0 0 0 0,-1 0 0 0 0,0 0-1 0 0,-1 0 1 0 0,1 0 0 0 0,0 0-1 0 0,0 0 1 0 0,1 2 0 0 0,-1-1 5 0 0,0 0 0 0 0,-1 1 0 0 0,1-1 0 0 0,0 1 0 0 0,-1-1-1 0 0,1 1 1 0 0,-1-1 0 0 0,0 1 0 0 0,0 4 0 0 0,-1 4 22 0 0,0 0 0 0 0,-1-1 0 0 0,-6 20 0 0 0,6-25-29 0 0,-6 23-2 0 0,-1-1 0 0 0,-1 0 0 0 0,-1-1 0 0 0,-29 48 0 0 0,10-29 0 0 0,-2-1 0 0 0,-2-2 0 0 0,-1-2 0 0 0,-64 57 0 0 0,95-93-264 0 0,-1 0 0 0 0,0 0 0 0 0,0-1 1 0 0,0 0-1 0 0,-1 0 0 0 0,1 0 0 0 0,-8 2 0 0 0,12-5 124 0 0,0 0 0 0 0,0 1 0 0 0,-1-1-1 0 0,1 0 1 0 0,0 0 0 0 0,0 0 0 0 0,0 0 0 0 0,0 0 0 0 0,0 0 0 0 0,0 0-1 0 0,0 0 1 0 0,0-1 0 0 0,0 1 0 0 0,0 0 0 0 0,0-1 0 0 0,0 1 0 0 0,0 0-1 0 0,0-1 1 0 0,-1 0 0 0 0,1 0-88 0 0,0 0-1 0 0,0-1 0 0 0,0 1 1 0 0,0 0-1 0 0,0 0 1 0 0,0-1-1 0 0,1 1 1 0 0,-1 0-1 0 0,1-1 1 0 0,-1 1-1 0 0,1-1 0 0 0,-1 1 1 0 0,1-1-1 0 0,0 1 1 0 0,-1-1-1 0 0,1 1 1 0 0,0-4-1 0 0,1-19-9967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2.3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1198 3223 0 0,'2'6'42'0'0,"-1"-1"-1"0"0,1 1 1 0 0,-1 0-1 0 0,-1 0 0 0 0,1 0 1 0 0,-1 11-1 0 0,0-10-43 0 0,0-5 199 0 0,1 1 0 0 0,-1 0-1 0 0,1-1 1 0 0,-1 1 0 0 0,1-1-1 0 0,0 0 1 0 0,0 1 0 0 0,0-1-1 0 0,5 7 2197 0 0,5 1 4186 0 0,-6-10-6045 0 0,0-1 1 0 0,0 1-1 0 0,0-1 1 0 0,-1 0-1 0 0,1 0 1 0 0,0 0-1 0 0,0 0 1 0 0,0-1-1 0 0,-1 0 1 0 0,1 0-1 0 0,-1 0 1 0 0,0-1-1 0 0,1 0 1 0 0,-1 0-1 0 0,0 0 1 0 0,-1 0-1 0 0,5-4 1 0 0,-2 0-126 0 0,0-1 1 0 0,-1 1-1 0 0,1-1 1 0 0,-1-1-1 0 0,-1 1 1 0 0,0-1-1 0 0,0 0 1 0 0,3-10-1 0 0,20-90 1236 0 0,-12 43-903 0 0,30-120 666 0 0,29-257 1 0 0,-70 358-1407 0 0,-9-136 0 0 0,4 170-2 0 0,1 50 0 0 0,-1 0 0 0 0,1 1 0 0 0,0-1 0 0 0,0 0 0 0 0,0 0 0 0 0,0 0 0 0 0,-1 0 0 0 0,1 0 0 0 0,0 0 0 0 0,-1 1 0 0 0,1-1 0 0 0,-1 0 0 0 0,0-1 0 0 0,1 2 0 0 0,-1-1 0 0 0,1 1 0 0 0,-1 0 0 0 0,1-1 0 0 0,-1 1 0 0 0,1 0 0 0 0,-1 0 0 0 0,1 0 0 0 0,-1-1 0 0 0,1 1 0 0 0,-1 0 0 0 0,1 0 0 0 0,-1 0 0 0 0,0 0 0 0 0,1 0 0 0 0,-1 0 0 0 0,1 0 0 0 0,-1 0 0 0 0,1 0 0 0 0,-1 0 0 0 0,0 0 0 0 0,-3 2 0 0 0,1-1 0 0 0,-1 1 0 0 0,1 0 0 0 0,0 0 0 0 0,0 0 0 0 0,0 0 0 0 0,0 1 0 0 0,0-1 0 0 0,1 1 0 0 0,-1 0 0 0 0,1 0 0 0 0,-1 0 0 0 0,1 0 0 0 0,0 0 0 0 0,-2 4 0 0 0,-1 2 0 0 0,1 0 0 0 0,0 0 0 0 0,0 0 0 0 0,-4 18 0 0 0,0 16 0 0 0,3 0 0 0 0,-2 70 0 0 0,14 89 0 0 0,-6-176 0 0 0,6 64 0 0 0,22 100 0 0 0,-17-120 0 0 0,-9-40 0 0 0,2-1 0 0 0,2 0 0 0 0,0 0 0 0 0,13 31 0 0 0,-18-56 0 0 0,0 0 0 0 0,0 1 0 0 0,1-1 0 0 0,0 0 0 0 0,5 6 0 0 0,2-2 0 0 0,-9-8 0 0 0,0 0 0 0 0,0 0 0 0 0,0 0 0 0 0,-1 0 0 0 0,1 0 0 0 0,0 0 0 0 0,0-1 0 0 0,0 1 0 0 0,0 0 0 0 0,0-1 0 0 0,0 1 0 0 0,-1 0 0 0 0,1-1 0 0 0,0 1 0 0 0,0-1 0 0 0,0 1 0 0 0,-1-1 0 0 0,1 1 0 0 0,0-1 0 0 0,-1 0 0 0 0,1 1 0 0 0,-1-1 0 0 0,1 0 0 0 0,-1 0 0 0 0,1 1 0 0 0,-1-1 0 0 0,1-1 0 0 0,11-24 0 0 0,11-71 0 0 0,-16 49 0 0 0,-2 7 0 0 0,4-6 0 0 0,17-66 0 0 0,-17 81-908 0 0,-6 21-163 0 0,-1 1 0 0 0,2-1-1 0 0,-1 1 1 0 0,2 0 0 0 0,-1 0-1 0 0,1 1 1 0 0,11-17-1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2.7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2303 0 0,'2'2'167'0'0,"2"3"223"0"0,0 0 0 0 0,0 1-1 0 0,-1-1 1 0 0,0 1 0 0 0,3 6-1 0 0,-2-2 1419 0 0,-1-1 0 0 0,0 1 0 0 0,-1 0 0 0 0,3 20 0 0 0,-4-8 2963 0 0,-1 30 0 0 0,-4-4-1538 0 0,-2-7-409 0 0,4-33-2427 0 0,0 1 0 0 0,1 0 0 0 0,0-1-1 0 0,1 1 1 0 0,0 0 0 0 0,0 0 0 0 0,3 16 0 0 0,-2-23-284 0 0,-1-1-145 0 0,1-1-1 0 0,-1 1 1 0 0,1-1-1 0 0,-1 0 1 0 0,1 1-1 0 0,-1-1 1 0 0,1 0-1 0 0,0 1 1 0 0,-1-1-1 0 0,1 0 1 0 0,0 0-1 0 0,-1 0 1 0 0,1 1 0 0 0,0-1-1 0 0,-1 0 1 0 0,1 0-1 0 0,0 0 1 0 0,-1 0-1 0 0,1 0 1 0 0,0 0-1 0 0,0 0 1 0 0,0-1-1 0 0,20-7-1624 0 0,3-5-5863 0 0,-3-5-2292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3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2615 0 0,'-6'11'232'0'0,"3"4"-232"0"0,-1 2 0 0 0,-1-2 0 0 0,-10-1 2456 0 0,4 5 440 0 0,9 1 88 0 0,0 0 24 0 0,-5 1-1752 0 0,1-1-344 0 0,4-2-72 0 0,-1-1-8 0 0,1-2-1048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2935 0 0,'15'22'338'0'0,"-1"0"1"0"0,-1 1-1 0 0,-2 0 0 0 0,13 32 0 0 0,26 103 5660 0 0,-41-129-4652 0 0,8 40 2168 0 0,-10-38-913 0 0,15 42 0 0 0,26 65 3059 0 0,-48-137-5652 0 0,0 0 0 0 0,0-1 0 0 0,0 1-1 0 0,0-1 1 0 0,0 1 0 0 0,0-1 0 0 0,0 1 0 0 0,1-1 0 0 0,-1 1 0 0 0,0-1 0 0 0,0 1 0 0 0,0-1 0 0 0,1 1 0 0 0,-1-1 0 0 0,0 1-1 0 0,1-1 1 0 0,-1 1 0 0 0,0-1 0 0 0,1 0 0 0 0,-1 1 0 0 0,1-1 0 0 0,-1 0 0 0 0,0 1 0 0 0,1-1 0 0 0,-1 0 0 0 0,2 1-1 0 0,-1-2-83 0 0,-1 0-1 0 0,1 1 0 0 0,0-1 0 0 0,0 0 0 0 0,0 0 0 0 0,0 0 0 0 0,-1 0 0 0 0,1 1 0 0 0,0-1 0 0 0,-1 0 0 0 0,1 0 0 0 0,0-2 0 0 0,7-18-2125 0 0,-3-2-3694 0 0,-1-2-1646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3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27 753 3799 0 0,'0'0'291'0'0,"-1"2"-192"0"0,-2 11 80 0 0,1-11-94 0 0,-1 5 16 0 0,1 1 0 0 0,-1-1 0 0 0,2 1 0 0 0,-1-1 0 0 0,1 1 0 0 0,1 0 0 0 0,-1 12 1 0 0,0 9 46 0 0,-3 8 796 0 0,2 0 0 0 0,1 0 0 0 0,3 0 0 0 0,10 72 0 0 0,-7-89 1087 0 0,13 37-1 0 0,-18-55-1824 0 0,1 0-1 0 0,0 0 1 0 0,0-1-1 0 0,0 1 1 0 0,0-1 0 0 0,0 1-1 0 0,0-1 1 0 0,0 1-1 0 0,1-1 1 0 0,-1 0-1 0 0,0 1 1 0 0,1-1-1 0 0,-1 0 1 0 0,1 0-1 0 0,0 0 1 0 0,-1 0 0 0 0,1 0-1 0 0,0-1 1 0 0,-1 1-1 0 0,1 0 1 0 0,0-1-1 0 0,0 1 1 0 0,0-1-1 0 0,2 0 1 0 0,-3 0-111 0 0,0 0 0 0 0,0 0 0 0 0,0 0 0 0 0,-1 0 0 0 0,1 0 0 0 0,0 0-1 0 0,0 0 1 0 0,-1-1 0 0 0,1 1 0 0 0,0 0 0 0 0,-1 0 0 0 0,1-1 0 0 0,0 1 0 0 0,-1-1 0 0 0,1 1 0 0 0,0-1 0 0 0,-1 1 0 0 0,1-1 0 0 0,0 0 0 0 0,1-1 222 0 0,6-4 203 0 0,-1-1-1 0 0,0-1 1 0 0,0 1 0 0 0,-1-1 0 0 0,0 0 0 0 0,0 0 0 0 0,-1-1-1 0 0,8-17 1 0 0,1-5 486 0 0,11-43-1 0 0,113-388 2223 0 0,-114 360-2627 0 0,12-106 0 0 0,-21 110-558 0 0,-11 77-26 0 0,0 3-10 0 0,-1 0 0 0 0,-1 0 0 0 0,-1 0 0 0 0,0 0 0 0 0,-3-23 0 0 0,-2 32-7 0 0,4 9 0 0 0,0 0 0 0 0,-1-1 0 0 0,1 1 0 0 0,0 0 0 0 0,0 0 0 0 0,-1 0 0 0 0,1-1 0 0 0,0 1 0 0 0,-1 0 0 0 0,1 0 0 0 0,0 0 0 0 0,-1 0 0 0 0,1 0 0 0 0,0-1 0 0 0,-1 1 0 0 0,1 0 0 0 0,0 0 0 0 0,-1 0 0 0 0,1 0 0 0 0,0 0 0 0 0,-1 0 0 0 0,1 0 0 0 0,-1 0 0 0 0,-2 1 0 0 0,-1 1 0 0 0,1-1 0 0 0,0 0 0 0 0,0 1 0 0 0,0-1 0 0 0,0 1 0 0 0,0 0 0 0 0,0 0 0 0 0,1 0 0 0 0,-1 1 0 0 0,1-1 0 0 0,-1 0 0 0 0,1 1 0 0 0,0 0 0 0 0,-3 5 0 0 0,-5 6 0 0 0,-12 28 0 0 0,21-41 0 0 0,-10 26 0 0 0,1 0 0 0 0,0 0 0 0 0,3 1 0 0 0,0-1 0 0 0,-4 38 0 0 0,-1 11 0 0 0,-12 107 0 0 0,23-69 0 0 0,16 150 0 0 0,-6-195 0 0 0,22 80 0 0 0,-26-131 0 0 0,2 0 0 0 0,-1 0 0 0 0,2-1 0 0 0,18 29 0 0 0,-25-43 0 0 0,0-1 0 0 0,1 0 0 0 0,-1 0 0 0 0,1 0 0 0 0,-1 0 0 0 0,1-1 0 0 0,0 1 0 0 0,0 0 0 0 0,0-1 0 0 0,0 1 0 0 0,0-1 0 0 0,1 1 0 0 0,-1-1 0 0 0,0 0 0 0 0,0 0 0 0 0,1 0 0 0 0,-1-1 0 0 0,1 1 0 0 0,-1 0 0 0 0,4 0 0 0 0,-3-1 0 0 0,-1-1 0 0 0,0 1 0 0 0,0 0 0 0 0,0 0 0 0 0,0-1 0 0 0,1 0 0 0 0,-1 1 0 0 0,0-1 0 0 0,0 0 0 0 0,0 0 0 0 0,0 0 0 0 0,0 0 0 0 0,0 0 0 0 0,-1 0 0 0 0,1-1 0 0 0,0 1 0 0 0,-1-1 0 0 0,1 1 0 0 0,-1-1 0 0 0,1 0 0 0 0,-1 0 0 0 0,0 1 0 0 0,2-5 0 0 0,2-2 0 0 0,0-1 0 0 0,-1 0 0 0 0,-1 0 0 0 0,1 0 0 0 0,-2-1 0 0 0,1 1 0 0 0,-1-1 0 0 0,-1 0 0 0 0,1 0 0 0 0,-2 1 0 0 0,1-1 0 0 0,-2 0 0 0 0,-1-15 0 0 0,2 15 0 0 0,0 1 0 0 0,1 0 0 0 0,0 0 0 0 0,3-14 0 0 0,2-18 0 0 0,-6 15 0 0 0,-1 18 0 0 0,1 0 0 0 0,1 1 0 0 0,1-12 0 0 0,4-6-68 0 0,-4 16-63 0 0,0 0-1 0 0,0 0 1 0 0,-1 0-1 0 0,1-10 1 0 0,-2 15-93 0 0,0-1 0 0 0,1 1 0 0 0,0 0 0 0 0,0-1 1 0 0,3-5-1 0 0,-3 7 68 0 0,0 0 1 0 0,0 0-1 0 0,-1 0 0 0 0,1 0 1 0 0,0 0-1 0 0,-1 0 0 0 0,0 1 1 0 0,0-1-1 0 0,0 0 1 0 0,0-4-1 0 0,0 7 117 0 0,0-7-367 0 0,12-4-398 0 0,-11 11 808 0 0,-1 0 0 0 0,0 0 0 0 0,0 0 0 0 0,1 0 0 0 0,-1 0 0 0 0,0 0 0 0 0,0-1 0 0 0,1 1 0 0 0,-1 0 0 0 0,0 0 0 0 0,0 0 0 0 0,1-1 0 0 0,-1 1 0 0 0,0 0 0 0 0,0 0 0 0 0,0-1 0 0 0,0 1 0 0 0,1 0 0 0 0,-1 0 0 0 0,0-1 0 0 0,0 1 0 0 0,0 0 0 0 0,0 0 0 0 0,0-1 0 0 0,0 1 0 0 0,0 0 0 0 0,0-1 0 0 0,0 1 0 0 0,0 0 0 0 0,0 0 0 0 0,0-1 0 0 0,0 1 0 0 0,0 0 0 0 0,0-1 0 0 0,0 1 0 0 0,0 0 0 0 0,0-1 0 0 0,0 1 0 0 0,0 0 0 0 0,0 0 0 0 0,0-1 0 0 0,0 1 0 0 0,-1 0 0 0 0,1 0 0 0 0,0-1 0 0 0,0 1 0 0 0,0 0 0 0 0,-1 0 0 0 0,1-1 0 0 0,-3-4 203 0 0,4 4-193 0 0,0 0 1 0 0,-1 0-1 0 0,1 1 0 0 0,-1-1 0 0 0,1 1 0 0 0,0-1 0 0 0,-1 0 0 0 0,1 1 0 0 0,0-1 1 0 0,-1 1-1 0 0,1 0 0 0 0,0-1 0 0 0,1 0 0 0 0,1-1 45 0 0,0 1 0 0 0,0-1 0 0 0,0 1 0 0 0,0 0 0 0 0,1 0-1 0 0,-1 0 1 0 0,0 0 0 0 0,1 1 0 0 0,5-1 0 0 0,-7 1 51 0 0,1 1 1 0 0,-1-1-1 0 0,0 1 0 0 0,1 0 1 0 0,-1 0-1 0 0,0 0 1 0 0,0 0-1 0 0,0 0 0 0 0,1 0 1 0 0,-1 1-1 0 0,0-1 1 0 0,3 4-1 0 0,3 2 90 0 0,0 0 0 0 0,0 0 0 0 0,-1 0 0 0 0,0 1 0 0 0,0 0 0 0 0,-1 1 0 0 0,0 0 0 0 0,-1-1 0 0 0,1 2 0 0 0,-2-1 0 0 0,5 13 0 0 0,-5-11-200 0 0,0 1 0 0 0,-1 0 0 0 0,-1 0 0 0 0,0 0 0 0 0,0 16 0 0 0,-2-9 0 0 0,1-1 0 0 0,-2 0 0 0 0,0 0 0 0 0,-1 0 0 0 0,-8 31 0 0 0,5-33 0 0 0,5-14 0 0 0,-3 9 0 0 0,18-21 0 0 0,3-5 0 0 0,18-21 0 0 0,-16 16 0 0 0,-17 16 0 0 0,10-8 0 0 0,0-1 0 0 0,-1-1 0 0 0,15-23 0 0 0,-3 7 0 0 0,-20 24 3 0 0,0 1 0 0 0,1 0 0 0 0,0 1 0 0 0,10-8 0 0 0,-3 1-91 0 0,-9 8-53 0 0,0 0 0 0 0,0 1 0 0 0,0-1 1 0 0,0 1-1 0 0,0 0 0 0 0,0 0 1 0 0,1 0-1 0 0,-1 0 0 0 0,6-1 0 0 0,16-4-8553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4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0 6991 0 0,'-4'8'624'0'0,"-3"5"-496"0"0,-4 5-128 0 0,4-1 2280 0 0,-3-1 440 0 0,-1 1 80 0 0,6 0 16 0 0,5-3-1704 0 0,-4-1 352 0 0,4 0-784 0 0,9-9-2096 0 0,2-10-4048 0 0,4-5-976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4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1012 6335 0 0,'20'-135'663'0'0,"-10"58"-434"0"0,40-612 13319 0 0,-46 646-12563 0 0,-2 33-257 0 0,-1 0 0 0 0,0 0 0 0 0,-1 1-1 0 0,-1-13 1 0 0,1 15 3192 0 0,-6 20-3682 0 0,0 0 0 0 0,1 0 0 0 0,1 1 0 0 0,0 0 1 0 0,1 0-1 0 0,0 0 0 0 0,0 18 0 0 0,0 105 1304 0 0,3-134-1541 0 0,25 315-1 0 0,28-5 0 0 0,-44-270 0 0 0,2 0 0 0 0,30 76 0 0 0,-38-112 0 0 0,1 0 0 0 0,0-1 0 0 0,0 1 0 0 0,0-1 0 0 0,1 0 0 0 0,0 0 0 0 0,1 0 0 0 0,-1-1 0 0 0,11 8 0 0 0,4 0 0 0 0,-16-11 0 0 0,1-1 0 0 0,-1 0 0 0 0,1 0 0 0 0,0-1 0 0 0,-1 0 0 0 0,1 1 0 0 0,-1-1 0 0 0,1-1 0 0 0,0 1 0 0 0,-1-1 0 0 0,1 0 0 0 0,-1 0 0 0 0,1 0 0 0 0,-1-1 0 0 0,0 1 0 0 0,8-5 0 0 0,-3 2 0 0 0,-1-1 0 0 0,0 0 0 0 0,0 0 0 0 0,0-1 0 0 0,-1 0 0 0 0,0 0 0 0 0,9-10 0 0 0,-7 2 0 0 0,-1 1 0 0 0,0-1 0 0 0,-1 0 0 0 0,0-1 0 0 0,-1 0 0 0 0,5-20 0 0 0,-6 20 0 0 0,2-12 0 0 0,-1 0 0 0 0,-1-1 0 0 0,-1 0 0 0 0,0-34 0 0 0,-4 4-4 0 0,-2 1-1 0 0,-10-64 1 0 0,11 118-811 0 0,0-7 1319 0 0,12 2-7826 0 0,-8 7 7390 0 0,0 0-1 0 0,0 0 1 0 0,0 0-1 0 0,1 1 0 0 0,-1-1 1 0 0,0 1-1 0 0,7 0 1 0 0,-4 0 89 0 0,4 0 246 0 0,0 1 1 0 0,0 1-1 0 0,0-1 1 0 0,0 2 0 0 0,0-1-1 0 0,-1 1 1 0 0,1 1-1 0 0,9 4 1 0 0,-17-7-237 0 0,0 1 0 0 0,-1-1-1 0 0,1 0 1 0 0,0 0 0 0 0,-1 1 0 0 0,1-1 0 0 0,-1 1 0 0 0,3 1 0 0 0,1 3 219 0 0,-3-3-310 0 0,0-1 1 0 0,0 1-1 0 0,0 0 1 0 0,0 0 0 0 0,0 0-1 0 0,-1 0 1 0 0,0 0 0 0 0,1 0-1 0 0,-1 1 1 0 0,1 3-1 0 0,5 35 511 0 0,-4-24-587 0 0,5 22 0 0 0,-6-34 0 0 0,-1 1 0 0 0,0-1 0 0 0,0 0 0 0 0,0 0 0 0 0,-1 12 0 0 0,0 13 0 0 0,0-20 0 0 0,0 0 0 0 0,-4 23 0 0 0,-2-7 0 0 0,-2 0 0 0 0,-1 0 0 0 0,-1-1 0 0 0,-1 0 0 0 0,-1-1 0 0 0,-19 28 0 0 0,17-32 0 0 0,-21 24 0 0 0,26-37 0 0 0,10-20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5.4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0 5351 0 0,'0'0'416'0'0,"1"4"-272"0"0,3 12 172 0 0,-4-16-223 0 0,0 1 0 0 0,0-1 0 0 0,0 1-1 0 0,0-1 1 0 0,1 0 0 0 0,-1 1 0 0 0,0-1-1 0 0,0 1 1 0 0,0-1 0 0 0,1 0-1 0 0,-1 1 1 0 0,0-1 0 0 0,1 0 0 0 0,-1 0-1 0 0,0 1 1 0 0,1-1 0 0 0,-1 0 0 0 0,0 0-1 0 0,1 1 1 0 0,-1-1 0 0 0,1 0 0 0 0,-1 0-1 0 0,0 0 1 0 0,1 0 0 0 0,-1 1-1 0 0,1-1 1 0 0,-1 0 0 0 0,1 0 0 0 0,-1 0-1 0 0,0 0 1 0 0,1 0 0 0 0,-1 0 0 0 0,1 0-1 0 0,0-1 1 0 0,9 5 8551 0 0,-8 0-8322 0 0,-1 1 0 0 0,1-1 0 0 0,-1 0 0 0 0,0 1 1 0 0,0-1-1 0 0,0 1 0 0 0,-1-1 0 0 0,1 1 0 0 0,-1 0 1 0 0,0-1-1 0 0,0 1 0 0 0,-1-1 0 0 0,1 1 1 0 0,-1-1-1 0 0,-3 9 0 0 0,-2 8 1188 0 0,-2-1 0 0 0,-9 20-1 0 0,15-37-1495 0 0,0 1-800 0 0,-1 4-6085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6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1 676 4111 0 0,'1'-1'319'0'0,"2"0"-308"0"0,-1 0-1 0 0,0-1 1 0 0,0 1 0 0 0,0-1 0 0 0,0 1-1 0 0,0-1 1 0 0,0 0 0 0 0,0 0-1 0 0,0 0 1 0 0,2-4 0 0 0,10-9 220 0 0,64-66 5220 0 0,-50 51-1755 0 0,49-43 1 0 0,-55 54-2609 0 0,22-16 972 0 0,-40 32-1932 0 0,0 1-1 0 0,0 0 1 0 0,0-1-1 0 0,0 1 1 0 0,1 1 0 0 0,-1-1-1 0 0,1 1 1 0 0,-1 0 0 0 0,7-1-1 0 0,-1 2 60 0 0,-2 1-297 0 0,-6-1-660 0 0,-2 1 599 0 0,1 0-1 0 0,-1 0 1 0 0,0 0 0 0 0,0 0 0 0 0,1 0 0 0 0,-1 0-1 0 0,0 0 1 0 0,0 0 0 0 0,0 0 0 0 0,0 0 0 0 0,-1 2-1 0 0,1-3 8 0 0,0 3-146 0 0,0 0-1 0 0,0 0 0 0 0,-1-1 1 0 0,1 1-1 0 0,-1 0 1 0 0,0 0-1 0 0,0-1 0 0 0,0 1 1 0 0,0-1-1 0 0,0 1 1 0 0,-1-1-1 0 0,-1 4 0 0 0,2-4 43 0 0,-61 86-4537 0 0,23-34 3748 0 0,3-4 876 0 0,-15 21 183 0 0,44-59 199 0 0,1-1 0 0 0,0 1 1 0 0,0 0-1 0 0,-5 21 2904 0 0,13-34-2787 0 0,0-1 0 0 0,0 1 0 0 0,0 0 0 0 0,0 0 0 0 0,0 0 1 0 0,1 0-1 0 0,-1 1 0 0 0,3-1 0 0 0,8-4 526 0 0,-4 1-340 0 0,-1-1 1 0 0,1 0 0 0 0,-2 0 0 0 0,1-1-1 0 0,0 0 1 0 0,-1 0 0 0 0,0-1-1 0 0,11-14 1 0 0,0-4 1212 0 0,22-40 1 0 0,-12 16-201 0 0,1 1-295 0 0,42-97 0 0 0,-67 134-1925 0 0,0 0 1 0 0,-1 0-1 0 0,3-17 1 0 0,-5 23 354 0 0,0 0 1 0 0,-1 0 0 0 0,0 0 0 0 0,0-1-1 0 0,0 1 1 0 0,0 0 0 0 0,-1 0-1 0 0,0 0 1 0 0,0 0 0 0 0,-2-5 0 0 0,2 8-63 0 0,0 0 0 0 0,0 0 0 0 0,0 0 0 0 0,-1 1 0 0 0,1-1 1 0 0,0 1-1 0 0,-1-1 0 0 0,1 1 0 0 0,-1-1 0 0 0,1 1 1 0 0,-1 0-1 0 0,0 0 0 0 0,0 0 0 0 0,0 0 0 0 0,1 0 1 0 0,-1 0-1 0 0,0 0 0 0 0,0 0 0 0 0,0 1 0 0 0,-3-1 0 0 0,-5-1-886 0 0,0 1 1 0 0,-1 0-1 0 0,-10 1 0 0 0,-5-1-432 0 0,-50-9 128 0 0,74 9 2030 0 0,14-4-54 0 0,-3 2-16 0 0,-1 0 0 0 0,1 1 0 0 0,0 0 1 0 0,0 0-1 0 0,0 1 0 0 0,15 0 0 0 0,55 5 5094 0 0,-77-4-5300 0 0,13 2 1999 0 0,-1 1 0 0 0,26 6 0 0 0,-37-8-909 0 0,-3 0-1200 0 0,4 2 269 0 0,0 0 0 0 0,0 1 0 0 0,-1 0 0 0 0,1 0 1 0 0,-1 0-1 0 0,0 0 0 0 0,0 0 0 0 0,-1 0 0 0 0,1 1 0 0 0,-1 0 0 0 0,0-1 0 0 0,0 1 1 0 0,-1 0-1 0 0,3 9 0 0 0,-3 0 38 0 0,0 0 0 0 0,-1-1 0 0 0,0 1 0 0 0,-1 0 0 0 0,-4 17 0 0 0,-19 70 962 0 0,13-62-840 0 0,-4 21-114 0 0,-4-1 0 0 0,-48 110 0 0 0,26-99-1063 0 0,40-67-133 0 0,25-45-8223 0 0,41-51 3576 0 0,40-32 325 0 0,15-10 5211 0 0,-92 106 290 0 0,-19 21-15 0 0,0-1 0 0 0,-1 0 1 0 0,0 0-1 0 0,6-11 0 0 0,0-2 288 0 0,-3 5 476 0 0,0-1 0 0 0,-1-1 0 0 0,11-27 1 0 0,-13 23-122 0 0,-2 0 1 0 0,-1-1 0 0 0,0 0 0 0 0,-2 0 0 0 0,-1 0 0 0 0,-2-49-1 0 0,0 70-876 0 0,0 0 0 0 0,-1 0 0 0 0,1 1 0 0 0,-1-1-1 0 0,0 0 1 0 0,0 0 0 0 0,0 0 0 0 0,0 1 0 0 0,-1-1-1 0 0,1 1 1 0 0,-1-1 0 0 0,0 1 0 0 0,1-1 0 0 0,-1 1-1 0 0,0 0 1 0 0,0 0 0 0 0,0 0 0 0 0,-1 0 0 0 0,1 0-1 0 0,-1 1 1 0 0,1-1 0 0 0,-1 0 0 0 0,1 1 0 0 0,-1 0-1 0 0,-4-2 1 0 0,6 3-56 0 0,-1 0 0 0 0,1-1 1 0 0,0 1-1 0 0,-1 0 0 0 0,1 0 0 0 0,-1 0 0 0 0,1 0 0 0 0,0 1 1 0 0,-1-1-1 0 0,1 0 0 0 0,0 0 0 0 0,-1 1 0 0 0,1-1 0 0 0,-3 2 1 0 0,-2 0 44 0 0,1-1-26 0 0,0 1 0 0 0,1 0 0 0 0,-1 0-1 0 0,0 1 1 0 0,1-1 0 0 0,-1 1 0 0 0,1 0 0 0 0,0 0-1 0 0,0 0 1 0 0,0 1 0 0 0,0-1 0 0 0,-5 8 0 0 0,0 0 220 0 0,1 1 0 0 0,1-1 1 0 0,-10 22-1 0 0,-4 4 240 0 0,15-28-390 0 0,0 0-1 0 0,1 1 1 0 0,-6 15 0 0 0,3-3 38 0 0,2-7-97 0 0,1 1 0 0 0,1 0-1 0 0,0 0 1 0 0,-2 17 0 0 0,4-16-28 0 0,1-6 20 0 0,0 0 0 0 0,0-1 0 0 0,1 1 0 0 0,0-1 0 0 0,1 1 0 0 0,0 0 0 0 0,4 13 0 0 0,-1-12 30 0 0,0-1 1 0 0,0 0-1 0 0,1 0 0 0 0,1 0 1 0 0,0-1-1 0 0,1 0 0 0 0,-1 0 0 0 0,2-1 1 0 0,0 1-1 0 0,0-2 0 0 0,0 1 1 0 0,16 11-1 0 0,-17-15-38 0 0,-1-1 1 0 0,1 0-1 0 0,-1 0 0 0 0,1-1 0 0 0,0 0 1 0 0,1 0-1 0 0,-1 0 0 0 0,1-1 1 0 0,-1 0-1 0 0,1-1 0 0 0,-1 0 0 0 0,1 0 1 0 0,0 0-1 0 0,0-1 0 0 0,-1 0 1 0 0,1-1-1 0 0,0 0 0 0 0,0 0 0 0 0,-1 0 1 0 0,11-4-1 0 0,-10 1-72 0 0,0 1 0 0 0,0-1 0 0 0,0-1 0 0 0,-1 1 0 0 0,0-1-1 0 0,0 0 1 0 0,0-1 0 0 0,-1 0 0 0 0,0 0 0 0 0,0-1 0 0 0,0 1 0 0 0,-1-1 0 0 0,0 0 0 0 0,6-11 0 0 0,4-9-310 0 0,-2-1 0 0 0,17-50 0 0 0,-16 31-2951 0 0,-6 15-4451 0 0,-1 5-1108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7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7223 0 0,'6'16'254'0'0,"0"0"-1"0"0,-1 0 0 0 0,4 19 0 0 0,2 7 1812 0 0,54 229 10899 0 0,-18 4-7573 0 0,-16-90-2103 0 0,-4-22-2858 0 0,54 245-37 0 0,-80-403-394 0 0,0 0 0 0 0,1 0 0 0 0,0 0 0 0 0,0 0 1 0 0,1 0-1 0 0,-1 0 0 0 0,1 0 0 0 0,0-1 0 0 0,0 0 0 0 0,0 1 0 0 0,6 4 0 0 0,-7-7-55 0 0,2-5-21 0 0,16-14-1703 0 0,0-9-5495 0 0,-5-7-2846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7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0 226 3247 0 0,'1'-2'251'0'0,"8"-13"-601"0"0,-3 3 1703 0 0,1 1-1 0 0,10-14 0 0 0,-14 21-899 0 0,0 1 0 0 0,0-1 1 0 0,1 1-1 0 0,-1 0 0 0 0,1 0 0 0 0,0 0 0 0 0,0 1 0 0 0,0 0 0 0 0,0-1 0 0 0,7-1 0 0 0,10-4 1090 0 0,-1 2 0 0 0,1 0 1 0 0,30-3-1 0 0,-39 8-838 0 0,-1 0-1 0 0,0 1 1 0 0,0 0-1 0 0,1 1 1 0 0,-1 1-1 0 0,0-1 1 0 0,0 2 0 0 0,15 4-1 0 0,-22-5-361 0 0,1 0 1 0 0,-1 0-1 0 0,1 1 0 0 0,-1 0 0 0 0,0 0 0 0 0,0 0 0 0 0,0 0 1 0 0,0 1-1 0 0,0-1 0 0 0,-1 1 0 0 0,0 0 0 0 0,0 0 1 0 0,0 0-1 0 0,0 0 0 0 0,-1 1 0 0 0,1-1 0 0 0,2 9 0 0 0,-1-3-112 0 0,-1-1-1 0 0,-1 1 0 0 0,1 0 0 0 0,-2 1 0 0 0,1-1 0 0 0,-1 0 1 0 0,-1 20-1 0 0,-7 45-210 0 0,-23 108 0 0 0,-36 68-15 0 0,66-250-5 0 0,0 0 0 0 0,0-1 0 0 0,0 1 0 0 0,0-1 0 0 0,-1 1 0 0 0,1 0 0 0 0,0-1 0 0 0,0 1 0 0 0,0-1 0 0 0,0 1 0 0 0,-1 0 0 0 0,1-1 0 0 0,0 1 0 0 0,-1-1 0 0 0,1 1 0 0 0,0-1 0 0 0,-1 1 0 0 0,1-1 0 0 0,0 1 0 0 0,-1-1 0 0 0,1 0 0 0 0,-1 1 0 0 0,0 0 0 0 0,0-3-141 0 0,0 1 1 0 0,0 0-1 0 0,0 0 0 0 0,0-1 0 0 0,0 1 1 0 0,1-1-1 0 0,-1 1 0 0 0,0-1 0 0 0,1 1 1 0 0,-1-1-1 0 0,1 1 0 0 0,0-1 1 0 0,-1 1-1 0 0,1-4 0 0 0,-4-30-6776 0 0,2-12-3279 0 0</inkml:trace>
  <inkml:trace contextRef="#ctx0" brushRef="#br0" timeOffset="1">611 1 3335 0 0,'5'27'528'0'0,"-2"1"0"0"0,0 0 0 0 0,-2 29 0 0 0,-6 24 4564 0 0,1-31-2110 0 0,-9 90 3779 0 0,9-97-5400 0 0,2-26-530 0 0,1 0 1 0 0,1 27 0 0 0,0-28-255 0 0,0-13 410 0 0,2-4-1190 0 0,1-3-1241 0 0,1 0 0 0 0,-1-1-1 0 0,0 1 1 0 0,3-6 0 0 0,6-15-6411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8.0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6415 0 0,'0'0'920'0'0</inkml:trace>
  <inkml:trace contextRef="#ctx0" brushRef="#br0" timeOffset="1">255 91 2415 0 0,'6'12'40'0'0,"0"0"0"0"0,-1 1 0 0 0,0 0 0 0 0,4 24 0 0 0,4 9 291 0 0,52 200 10512 0 0,-29-7-1978 0 0,-24-141-6252 0 0,-6-52-1298 0 0,9 67 1748 0 0,32 126 0 0 0,-45-232-3051 0 0,0 0 0 0 0,0 0 0 0 0,1 0-1 0 0,5 10 1 0 0,-8-17-12 0 0,1 1 0 0 0,-1 0 0 0 0,0-1 0 0 0,1 1 0 0 0,-1 0 0 0 0,1-1 0 0 0,-1 1 0 0 0,1-1 0 0 0,-1 1 0 0 0,1-1 0 0 0,0 1 0 0 0,-1-1 0 0 0,1 0 0 0 0,-1 1 0 0 0,1-1 0 0 0,0 0 0 0 0,0 1 0 0 0,0-1-51 0 0,1 0 1 0 0,-1 0-1 0 0,0-1 1 0 0,0 1-1 0 0,1 0 0 0 0,-1 0 1 0 0,0-1-1 0 0,0 1 1 0 0,0-1-1 0 0,0 1 0 0 0,1-1 1 0 0,-1 0-1 0 0,0 1 0 0 0,0-1 1 0 0,0 0-1 0 0,0 0 1 0 0,-1 0-1 0 0,1 0 0 0 0,0 0 1 0 0,0 0-1 0 0,0 0 1 0 0,-1 0-1 0 0,1 0 0 0 0,0 0 1 0 0,-1 0-1 0 0,1 0 1 0 0,-1 0-1 0 0,0-1 0 0 0,1 0 1 0 0,2-7-851 0 0,0 0 0 0 0,2-16 0 0 0,-4 24 853 0 0,2-23-4867 0 0,2-40 1 0 0,-6 10-3180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8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0 116 7135 0 0,'24'-13'802'0'0,"48"-22"-1"0"0,-56 30 935 0 0,-1 0-1 0 0,25-3 1 0 0,-39 7-1648 0 0,21-3 2175 0 0,1 1 0 0 0,-1 1 0 0 0,33 0 1 0 0,-51 3-994 0 0,1 0-166 0 0,3 2-530 0 0,1 0 0 0 0,-1 0 0 0 0,1 1 0 0 0,-1 0 0 0 0,14 9 0 0 0,-19-10-427 0 0,0-1 1 0 0,0 1-1 0 0,0-1 0 0 0,0 1 1 0 0,-1 0-1 0 0,1 0 0 0 0,-1 0 1 0 0,1 0-1 0 0,-1 0 0 0 0,0 1 1 0 0,-1-1-1 0 0,1 1 0 0 0,-1-1 0 0 0,1 1 1 0 0,-1 0-1 0 0,0-1 0 0 0,0 1 1 0 0,0 5-1 0 0,-1 4-52 0 0,0 1 0 0 0,0-1 1 0 0,-2 1-1 0 0,0-1 0 0 0,-6 26 0 0 0,-28 64 383 0 0,29-86-463 0 0,-53 126-15 0 0,44-110 0 0 0,-2-1 0 0 0,-25 36 0 0 0,34-55-147 0 0,7-11-615 0 0,2-5 447 0 0,0-1 0 0 0,0 1 0 0 0,1 0 0 0 0,-1-1 0 0 0,1 1 0 0 0,-1 0 0 0 0,1 0 0 0 0,2-7 0 0 0,-1 3-256 0 0,53-148-10131 0 0,-30 91 7963 0 0,32-70-1248 0 0,-48 115 4010 0 0,10-20 299 0 0,37-56-1 0 0,-53 89-96 0 0,3-3 6003 0 0,0 26-4624 0 0,-1 1 0 0 0,-1-1 0 0 0,-1 1 0 0 0,2 29 0 0 0,-2-22-633 0 0,-1-6-291 0 0,1-1 1 0 0,0 1-1 0 0,1-1 1 0 0,12 31-1 0 0,-11-38-466 0 0,0 1 0 0 0,1-1 0 0 0,0 0-1 0 0,1 0 1 0 0,11 13 0 0 0,-16-22-176 0 0,1 1 0 0 0,-1 0-1 0 0,1-1 1 0 0,-1 0 0 0 0,1 0 0 0 0,0 0 0 0 0,0 0 0 0 0,0 0 0 0 0,0 0 0 0 0,0-1 0 0 0,0 1 0 0 0,1-1 0 0 0,-1 0 0 0 0,0 0 0 0 0,1 0 0 0 0,-1-1 0 0 0,1 1-1 0 0,-1-1 1 0 0,1 0 0 0 0,-1 0 0 0 0,1 0 0 0 0,-1 0 0 0 0,1 0 0 0 0,3-2 0 0 0,-2 1-38 0 0,-1-1 0 0 0,1 0 0 0 0,-1 0 0 0 0,0-1 0 0 0,0 1 0 0 0,0-1 0 0 0,0 0 0 0 0,0 0 0 0 0,0 0 0 0 0,-1 0 0 0 0,0-1 0 0 0,1 1 0 0 0,-1-1 0 0 0,3-5 0 0 0,3-5 0 0 0,-1 0 0 0 0,12-29 0 0 0,-11 20 0 0 0,-1 0 0 0 0,-1-1 0 0 0,8-48 0 0 0,-13 59 0 0 0,-1 1 0 0 0,0-1 0 0 0,-1 1 0 0 0,0-1 0 0 0,-1 0 0 0 0,-1 1 0 0 0,0 0 0 0 0,-1-1 0 0 0,-7-20 0 0 0,9 30 0 0 0,0-1 0 0 0,-1 1 0 0 0,0 0 0 0 0,0 0 0 0 0,0 0 0 0 0,0 0 0 0 0,0 0 0 0 0,0 1 0 0 0,-1-1 0 0 0,1 1 0 0 0,-1-1 0 0 0,0 1 0 0 0,0 0 0 0 0,0 0 0 0 0,-5-3 0 0 0,3 3 0 0 0,0 1 0 0 0,0-1 0 0 0,0 1 0 0 0,0 0 0 0 0,0 0 0 0 0,0 0 0 0 0,0 1 0 0 0,0 0 0 0 0,-10 1 0 0 0,-3 1 0 0 0,1 2 0 0 0,-1 0 0 0 0,1 1 0 0 0,0 1 0 0 0,-18 8 0 0 0,33-13-1 0 0,-94 44-879 0 0,93-43-932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9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35 876 3823 0 0,'7'-25'374'0'0,"-2"0"0"0"0,0-1 0 0 0,-2 0 0 0 0,1-41 0 0 0,9-77 5705 0 0,1-15-641 0 0,-15 100-4210 0 0,-2 0 1 0 0,-2 1-1 0 0,-4-1 1 0 0,-22-83-1 0 0,30 138-912 0 0,-1 1 0 0 0,1-1 0 0 0,-1 1 0 0 0,1-1-1 0 0,-5-5 1318 0 0,0 29 414 0 0,1-8-1443 0 0,1 12 50 0 0,0 0-1 0 0,1 0 1 0 0,2 0-1 0 0,2 41 1 0 0,19 96-379 0 0,-19-153-274 0 0,35 171 9 0 0,-31-161-10 0 0,1 0 0 0 0,1 0-1 0 0,1-1 1 0 0,0 0 0 0 0,1 0 0 0 0,0-1-1 0 0,20 24 1 0 0,-13-23 0 0 0,0-6 0 0 0,-13-9 0 0 0,0-1 0 0 0,-1 0 0 0 0,1 1 0 0 0,0-1 0 0 0,0 0 0 0 0,-1 0 0 0 0,1-1 0 0 0,0 1 0 0 0,0-1 0 0 0,0 1 0 0 0,0-1 0 0 0,0 0 0 0 0,0 0 0 0 0,0 0 0 0 0,0 0 0 0 0,0-1 0 0 0,0 1 0 0 0,0-1 0 0 0,0 0 0 0 0,0 0 0 0 0,0 0 0 0 0,-1 0 0 0 0,1-1 0 0 0,0 1 0 0 0,-1 0 0 0 0,1-1 0 0 0,-1 0 0 0 0,0 0 0 0 0,5-4 0 0 0,6-8 0 0 0,0 0 0 0 0,-1-1 0 0 0,-1-1 0 0 0,0 0 0 0 0,9-19 0 0 0,-18 31 0 0 0,9-14-116 0 0,-2-1 0 0 0,0 0-1 0 0,-1 0 1 0 0,-2-1 0 0 0,8-31 0 0 0,-1-23-1026 0 0,-12 65 1030 0 0,0-1 1 0 0,-1 1-1 0 0,-1-1 0 0 0,1 1 0 0 0,-5-19 1 0 0,-1-3 277 0 0,4 19-52 0 0,-1 1 1 0 0,-7-21-1 0 0,8 26-82 0 0,-1 1 0 0 0,1-1 0 0 0,-1 1-1 0 0,0 0 1 0 0,-1 0 0 0 0,1 0 0 0 0,-1 1 0 0 0,-7-8 0 0 0,11 12-21 0 0,-1-1 1 0 0,1 1 0 0 0,-1 0 0 0 0,1-1 0 0 0,-1 1-1 0 0,0 0 1 0 0,1-1 0 0 0,-1 1 0 0 0,1 0 0 0 0,-1 0-1 0 0,0-1 1 0 0,1 1 0 0 0,-1 0 0 0 0,0 0 0 0 0,1 0-1 0 0,-1 0 1 0 0,-1 0 0 0 0,0 0 37 0 0,0-1 291 0 0,-1 2-164 0 0,0 0-136 0 0,0 1-1 0 0,0-1 1 0 0,0 1 0 0 0,0 0-1 0 0,0 0 1 0 0,1 0 0 0 0,-1 0 0 0 0,1 1-1 0 0,-1-1 1 0 0,1 0 0 0 0,0 1-1 0 0,-3 4 1 0 0,1 0 44 0 0,0-1 0 0 0,0 2 0 0 0,1-1 0 0 0,-4 12 0 0 0,2 0-84 0 0,1 0 0 0 0,2 1 0 0 0,0-1 0 0 0,1 0 0 0 0,1 29 0 0 0,1-28 0 0 0,0-1 0 0 0,1 1 0 0 0,2-1 0 0 0,0 1 0 0 0,0-1 0 0 0,2 0 0 0 0,13 29 0 0 0,-11-34 0 0 0,5 0 0 0 0,0-5 0 0 0,5-5 0 0 0,-3-5 0 0 0,-12-1 0 0 0,-1 1 0 0 0,0-1 0 0 0,1 1 0 0 0,-1-1 0 0 0,0 0 0 0 0,1 0 0 0 0,-1 0 0 0 0,0 0 0 0 0,-1 0 0 0 0,1 0 0 0 0,0 0 0 0 0,-1-1 0 0 0,1 1 0 0 0,-1-1 0 0 0,1 1 0 0 0,-1-1 0 0 0,1-4 0 0 0,2-4 0 0 0,-1 0 0 0 0,0-1 0 0 0,1-12 0 0 0,6-72 0 0 0,-6 83 0 0 0,-4 13 0 0 0,1 0 0 0 0,-1 0 0 0 0,0-1 0 0 0,1 1 0 0 0,-1 0 0 0 0,0 0 0 0 0,1 0 0 0 0,-1-1 0 0 0,1 1 0 0 0,-1 0 0 0 0,0 0 0 0 0,1 0 0 0 0,-1 0 0 0 0,1 0 0 0 0,-1 0 0 0 0,0 0 0 0 0,1 0 0 0 0,-1 0 0 0 0,1 0 0 0 0,-1 0 0 0 0,0 0 0 0 0,1 0 0 0 0,-1 0 0 0 0,1 0 0 0 0,14 8 0 0 0,1 4 0 0 0,-8-2 0 0 0,-6-7 0 0 0,0 0 0 0 0,1 0 0 0 0,-1 0 0 0 0,1 0 0 0 0,0 0 0 0 0,0-1 0 0 0,0 1 0 0 0,4 2 0 0 0,5 3 0 0 0,-11-8 0 0 0,-1 0 0 0 0,1 0 0 0 0,0 0 0 0 0,-1 1 0 0 0,1-1 0 0 0,-1 0 0 0 0,1 0 0 0 0,0 0 0 0 0,-1 0 0 0 0,1 0 0 0 0,-1 0 0 0 0,1 0 0 0 0,0 0 0 0 0,-1 0 0 0 0,1 0 0 0 0,0 0 0 0 0,-1 0 0 0 0,1-1 0 0 0,1 0-44 0 0,0-1 0 0 0,-1 1 0 0 0,0-1 0 0 0,1 1 0 0 0,-1-1 0 0 0,0 1 0 0 0,0-1 0 0 0,0 0 0 0 0,0 0 0 0 0,0 0 0 0 0,0 1 0 0 0,-1-1 0 0 0,1 0 0 0 0,-1 0 0 0 0,1 0 0 0 0,-1 0 0 0 0,1-4 0 0 0,0-4-422 0 0,-1 1-1 0 0,0-16 1 0 0,-1-39-4991 0 0,1 62 5199 0 0,0 0 1 0 0,0 0-1 0 0,0 0 0 0 0,0 0 0 0 0,1 0 1 0 0,-1 1-1 0 0,1-1 0 0 0,-1 0 0 0 0,2-3 1 0 0,-1 3 158 0 0,-1 0 255 0 0,2-11 2645 0 0,3 46-1601 0 0,2 0-1 0 0,1 0 0 0 0,1-1 1 0 0,1 0-1 0 0,18 33 0 0 0,-27-60-1131 0 0,13 15 31 0 0,-5-12-95 0 0,2-3-4 0 0,0-8 0 0 0,-8 0 0 0 0,0 1 0 0 0,0-1 0 0 0,0 0 0 0 0,0 0 0 0 0,-1 0 0 0 0,1 0 0 0 0,-1 0 0 0 0,0 0 0 0 0,0-1 0 0 0,0 1 0 0 0,0-1 0 0 0,-1 1 0 0 0,2-7 0 0 0,3-8 0 0 0,3-31 0 0 0,-3 21 0 0 0,8-41 0 0 0,-5 19 0 0 0,18-52 0 0 0,-21 81 167 0 0,-5 14-315 0 0,2 0 1 0 0,-1 0-1 0 0,1 0 1 0 0,0 0-1 0 0,0 1 1 0 0,1-1-1 0 0,-1 1 1 0 0,2 0-1 0 0,-1 0 1 0 0,6-5-1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36 109 4255 0 0,'0'0'332'0'0,"0"2"-220"0"0,-2 25 1760 0 0,-1-1 0 0 0,-6 28 0 0 0,-1 7 1124 0 0,5-28-1292 0 0,1 0 0 0 0,2 0 0 0 0,1 0 0 0 0,6 48 0 0 0,-1-63-290 0 0,1 1 0 0 0,12 29-1 0 0,-17-48-1398 0 0,3 7 136 0 0,0-1 0 0 0,1 0-1 0 0,-1 0 1 0 0,1 0 0 0 0,1 0 0 0 0,-1-1 0 0 0,1 1-1 0 0,0-1 1 0 0,0 0 0 0 0,1-1 0 0 0,-1 1 0 0 0,1-1-1 0 0,0 0 1 0 0,0 0 0 0 0,1-1 0 0 0,-1 0 0 0 0,1 0-1 0 0,-1-1 1 0 0,12 3 0 0 0,-14-4-113 0 0,0-1-1 0 0,0 0 1 0 0,-1-1-1 0 0,1 1 0 0 0,0 0 1 0 0,0-1-1 0 0,0 0 1 0 0,-1 0-1 0 0,1 0 1 0 0,0-1-1 0 0,-1 1 1 0 0,7-4-1 0 0,2-3 111 0 0,24-17 0 0 0,-27 16-122 0 0,1 0-1 0 0,-1-1 1 0 0,-1 0 0 0 0,0-1 0 0 0,0 0 0 0 0,-1 0 0 0 0,7-15 0 0 0,18-28-8 0 0,-17 30-50 0 0,-1 0 0 0 0,-1-1 0 0 0,-1 0 0 0 0,-2-1 0 0 0,0 0 0 0 0,-2-1 0 0 0,8-40 0 0 0,-14 52-71 0 0,-1 0-1 0 0,0 0 1 0 0,0 0-1 0 0,-2 0 1 0 0,0 0 0 0 0,0 0-1 0 0,-1 1 1 0 0,-6-19-1 0 0,6 28 148 0 0,0 0-1 0 0,0 0 1 0 0,0 0-1 0 0,-1 0 1 0 0,-4-5-1 0 0,-3-7-5 0 0,9 15-60 0 0,0 1 0 0 0,0-1 0 0 0,0 1 0 0 0,-1 0 0 0 0,1 0 0 0 0,0-1 1 0 0,-1 1-1 0 0,1 0 0 0 0,-1 0 0 0 0,1 0 0 0 0,-1 1 0 0 0,-2-2 0 0 0,-3-2-125 0 0,5 3 133 0 0,0 0-1 0 0,0 0 1 0 0,1 0-1 0 0,-1 0 1 0 0,0 1 0 0 0,0-1-1 0 0,0 1 1 0 0,0-1-1 0 0,0 1 1 0 0,0 0 0 0 0,0 0-1 0 0,0 0 1 0 0,0 0-1 0 0,0 0 1 0 0,0 0 0 0 0,0 0-1 0 0,0 1 1 0 0,0-1-1 0 0,-3 2 1 0 0,-9 7 14 0 0,9-5 0 0 0,1 1 0 0 0,0 0 0 0 0,0 0 0 0 0,0 0 0 0 0,1 1-1 0 0,0 0 1 0 0,0-1 0 0 0,0 1 0 0 0,1 0 0 0 0,-3 10 0 0 0,3-7 2 0 0,0 1 0 0 0,0-1 0 0 0,1 0 0 0 0,1 0 0 0 0,0 1 0 0 0,1 16 0 0 0,2 8 99 0 0,-2-19-27 0 0,5 23-1 0 0,-5-30 24 0 0,1 0 0 0 0,0 0 0 0 0,0-1-1 0 0,1 1 1 0 0,0-1 0 0 0,1 1 0 0 0,-1-1-1 0 0,1 0 1 0 0,1 0 0 0 0,-1-1 0 0 0,1 0 0 0 0,1 1-1 0 0,9 8 1 0 0,-1-6 295 0 0,-13-8-388 0 0,-1-1 0 0 0,1 0 0 0 0,-1 0 0 0 0,1 1 0 0 0,0-1 0 0 0,-1 0 0 0 0,1 0 0 0 0,0 0 0 0 0,-1 0 0 0 0,1 0 0 0 0,0 0 0 0 0,0 0 0 0 0,-1 0 0 0 0,1 0 0 0 0,0 0 0 0 0,-1 0 0 0 0,1 0 0 0 0,0 0 0 0 0,-1 0 0 0 0,1-1 0 0 0,1 1 0 0 0,-2-1 7 0 0,4 1 4 0 0,-1-1 0 0 0,1 0 0 0 0,-1 0 0 0 0,0 0 0 0 0,1-1 0 0 0,-1 1 0 0 0,0-1 0 0 0,0 0 0 0 0,0 1 0 0 0,0-1 0 0 0,0-1 0 0 0,0 1 0 0 0,-1 0 1 0 0,1-1-1 0 0,-1 1 0 0 0,0-1 0 0 0,1 0 0 0 0,-1 0 0 0 0,0 0 0 0 0,-1 0 0 0 0,1 0 0 0 0,0 0 0 0 0,1-6 0 0 0,2-5-119 0 0,-1 0 0 0 0,0-1 0 0 0,3-28 0 0 0,-2-10-578 0 0,-4 46 591 0 0,-1 1 0 0 0,0 0 0 0 0,-1-1 0 0 0,1 1 0 0 0,-4-12 0 0 0,3 16 235 0 0,3 5-47 0 0,41 91 1101 0 0,-23-66-860 0 0,-18-26-305 0 0,-1-1-1 0 0,0 1 0 0 0,1-1 0 0 0,-1 1 0 0 0,1-1 1 0 0,0 1-1 0 0,-1-1 0 0 0,1 0 0 0 0,3 2 0 0 0,0 0 46 0 0,-3-2 22 0 0,0 0-17 0 0,10 2-3 0 0,2-3-13 0 0,-10 0-137 0 0,-1-1 1 0 0,1-1 0 0 0,-1 1-1 0 0,0 0 1 0 0,0-1 0 0 0,0 0-1 0 0,0 0 1 0 0,0 0 0 0 0,0 0 0 0 0,0 0-1 0 0,0 0 1 0 0,4-6 0 0 0,10-15-3555 0 0,-4-1-5964 0 0,-8 11 3186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50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1113 9903 0 0,'32'-59'1904'0'0,"32"-88"-1"0"0,-30 59 1935 0 0,29-89 508 0 0,-59 162-4137 0 0,-1 0 0 0 0,0-1 1 0 0,-1-17-1 0 0,0 15-89 0 0,0 0 0 0 0,4-18 0 0 0,7-5 38 0 0,-8 27-74 0 0,0-1 0 0 0,2-18-1 0 0,1-61 384 0 0,0 55-264 0 0,-4 25-20 0 0,-1 1 0 0 0,-1-1-1 0 0,0 1 1 0 0,0-17 0 0 0,-2 17 197 0 0,1 1 0 0 0,1 0 0 0 0,4-19-1 0 0,-3 18 497 0 0,-1 1 0 0 0,2-27 2773 0 0,-5 40-3614 0 0,1 1-1 0 0,-1-1 1 0 0,1 0-1 0 0,-1 0 0 0 0,1 1 1 0 0,-1-1-1 0 0,0 0 1 0 0,0 0-1 0 0,0 0 1 0 0,-1 1-1 0 0,-3 5 19 0 0,-1 4-28 0 0,0 1-1 0 0,1 0 1 0 0,1 0-1 0 0,0 0 0 0 0,1 0 1 0 0,-3 20-1 0 0,-3 78 121 0 0,7-72-130 0 0,0 4-15 0 0,1 0 0 0 0,3 0 0 0 0,1 0 0 0 0,2-1 0 0 0,1 1 0 0 0,22 68 0 0 0,-21-92 0 0 0,0 0 0 0 0,2 0 0 0 0,0 0 0 0 0,1-2 0 0 0,18 25 0 0 0,-19-30 0 0 0,0 0 0 0 0,1-1 0 0 0,0 0 0 0 0,0-1 0 0 0,1 0 0 0 0,0-1 0 0 0,1 0 0 0 0,18 10 0 0 0,-11-11 0 0 0,-1-4 0 0 0,-15-4 0 0 0,1 1 0 0 0,0-1 0 0 0,0 0 0 0 0,-1-1 0 0 0,1 1 0 0 0,-1 0 0 0 0,1-1 0 0 0,-1 0 0 0 0,0 0 0 0 0,1 0 0 0 0,-1 0 0 0 0,0 0 0 0 0,0-1 0 0 0,-1 1 0 0 0,1-1 0 0 0,0 0 0 0 0,-1 0 0 0 0,0 0 0 0 0,4-6 0 0 0,1-3 0 0 0,0-1 0 0 0,0 0 0 0 0,7-24 0 0 0,-9 19-16 0 0,-2 0-1 0 0,0 0 1 0 0,-1 0-1 0 0,0 0 1 0 0,-2-28 0 0 0,0 38-35 0 0,-5-69-2317 0 0,2 55 165 0 0,2 0 1 0 0,0 0-1 0 0,3-29 0 0 0,-1 49 654 0 0,4 15-2847 0 0,-1-2 4730 0 0,0 0 0 0 0,3 23 0 0 0,4 13 3743 0 0,-10-42-3384 0 0,0-1 0 0 0,-1 1 0 0 0,1-1 0 0 0,-1 8 0 0 0,1 5 760 0 0,0-10-1465 0 0,-1 0 0 0 0,-1 0 0 0 0,1 0 0 0 0,-1 0 0 0 0,0 0 0 0 0,-1 0 0 0 0,1 0 0 0 0,-1-1 0 0 0,-3 7 0 0 0,4-11-537 0 0,0-27-15269 0 0,1 15 15395 0 0,-1 1-1 0 0,2-1 0 0 0,-1 0 1 0 0,3-12-1 0 0,9-26 409 0 0,-5 5 39 0 0,-6 41 96 0 0,2-9 129 0 0,-3 10-210 0 0,1-2 103 0 0,0 1-12 0 0,0-2 62 0 0,1 0 0 0 0,0 0 0 0 0,0 0 0 0 0,1 1 0 0 0,-1-1 0 0 0,5-4 0 0 0,-7 7-119 0 0,1 1 1 0 0,-1 0-1 0 0,0 0 0 0 0,0 0 0 0 0,0 0 0 0 0,1-1 0 0 0,-1 1 0 0 0,0 0 0 0 0,0 0 0 0 0,0-1 0 0 0,0 1 1 0 0,1 0-1 0 0,-1 0 0 0 0,0-1 0 0 0,0 1 0 0 0,0 0 0 0 0,0-1 0 0 0,0 1 0 0 0,0 0 0 0 0,0 0 0 0 0,0-1 1 0 0,0 1-1 0 0,0 0 0 0 0,0-1 0 0 0,0 1 0 0 0,0-1 0 0 0,1 0 703 0 0,4 1-374 0 0,-3 1-42 0 0,0 0 0 0 0,0 0 0 0 0,0 0 0 0 0,0 0 0 0 0,0 0-1 0 0,0 1 1 0 0,0-1 0 0 0,-1 1 0 0 0,1-1 0 0 0,-1 1 0 0 0,1-1 0 0 0,-1 1-1 0 0,1 0 1 0 0,1 3 0 0 0,1 1 426 0 0,-1 0 0 0 0,0-1 0 0 0,4 13 0 0 0,2 11 1592 0 0,-2-9-583 0 0,6 28-1 0 0,2 20 1000 0 0,-15-65-1566 0 0,11 4-229 0 0,-11-6-972 0 0,1 0-1 0 0,-1-1 1 0 0,1 1 0 0 0,-1-1 0 0 0,1 1 0 0 0,-1-1 0 0 0,1 0 0 0 0,-1 1 0 0 0,1-1 0 0 0,0 1 0 0 0,-1-1 0 0 0,1 0 0 0 0,0 0 0 0 0,-1 1 0 0 0,1-1 0 0 0,0 0-1 0 0,0 0 1 0 0,-1 0 0 0 0,1 0 0 0 0,0 0 0 0 0,0 0 0 0 0,-1 0 0 0 0,1 0 0 0 0,0 0 0 0 0,-1 0 0 0 0,1 0 0 0 0,0 0 0 0 0,0-1 0 0 0,-1 1 0 0 0,1 0 0 0 0,0 0-1 0 0,-1-1 1 0 0,1 1 0 0 0,0-1 0 0 0,-1 1 0 0 0,1 0 0 0 0,-1-1 0 0 0,2 0 0 0 0,1-2-22 0 0,0 0 0 0 0,0 1 1 0 0,0-1-1 0 0,-1 0 0 0 0,1 0 0 0 0,-1-1 0 0 0,0 1 1 0 0,0 0-1 0 0,0-1 0 0 0,3-6 0 0 0,0-4 23 0 0,6-23-1 0 0,-8 23-23 0 0,33-155-4 0 0,-35 163 0 0 0,3-14 0 0 0,-2 7 0 0 0,0 0 0 0 0,1 1 0 0 0,1 0 0 0 0,-1 0 0 0 0,9-16 0 0 0,0 1 0 0 0,-9 19 0 0 0,1 1 0 0 0,-1-1 0 0 0,1 1 0 0 0,10-13 0 0 0,1 4 0 0 0,-10 14 0 0 0,-1 2 0 0 0,-2-1 0 0 0,-1 1 0 0 0,0 0 0 0 0,1-1 0 0 0,-1 1 0 0 0,0 0 0 0 0,1 0 0 0 0,-1 0 0 0 0,0 0 0 0 0,1 0 0 0 0,-1 0 0 0 0,1 0 0 0 0,-1 0 0 0 0,0 1 0 0 0,1-1 0 0 0,-1 0 0 0 0,0 1 0 0 0,1-1 0 0 0,-1 1 0 0 0,0 0 0 0 0,0-1 0 0 0,0 1 0 0 0,1 0 0 0 0,-1 0 0 0 0,0 0 0 0 0,0 0 0 0 0,0 0 0 0 0,0 0 0 0 0,1 2 0 0 0,2 3 0 0 0,0 0 0 0 0,-1 0 0 0 0,1 1 0 0 0,2 10 0 0 0,6 9 0 0 0,17 25 0 0 0,-19-32 0 0 0,1 0 0 0 0,0 0 0 0 0,2-1 0 0 0,0-1 0 0 0,25 26 0 0 0,-29-34 0 0 0,1-1 0 0 0,16 10 0 0 0,-21-15 0 0 0,0 0 0 0 0,0-1 0 0 0,0 0 0 0 0,0 0 0 0 0,0 0 0 0 0,0-1 0 0 0,1 1 0 0 0,6 0 0 0 0,-4-2 0 0 0,1 1 0 0 0,0-1 0 0 0,-1-1 0 0 0,1 1 0 0 0,0-1 0 0 0,-1-1 0 0 0,1 0 0 0 0,-1 0 0 0 0,0-1 0 0 0,0 0 0 0 0,1 0 0 0 0,-2 0 0 0 0,1-1 0 0 0,0-1 0 0 0,9-7 0 0 0,-4 2 0 0 0,-2 0 0 0 0,1-1 0 0 0,-2 0 0 0 0,1-1 0 0 0,-2 0 0 0 0,1-1 0 0 0,12-23 0 0 0,-11 16 0 0 0,-1 0 0 0 0,-1-1 0 0 0,-1 0 0 0 0,-1 0 0 0 0,0-1 0 0 0,-2 0 0 0 0,0 0 0 0 0,-2 0 0 0 0,0-1 0 0 0,-1-33 0 0 0,-3 50 0 0 0,1 0 0 0 0,-1 0 0 0 0,1 0 0 0 0,-2 0 0 0 0,1 0 0 0 0,-1 1 0 0 0,-3-9 0 0 0,-5-5 0 0 0,6 15 0 0 0,0 2 0 0 0,1 1 0 0 0,1-1 0 0 0,-1 0 0 0 0,1 1 0 0 0,-1 0 0 0 0,1-1 0 0 0,-1 1 0 0 0,0 0 0 0 0,0 0 0 0 0,0 1 0 0 0,0-1 0 0 0,1 1 0 0 0,-1-1 0 0 0,-4 1 0 0 0,2 0 0 0 0,-1 1 0 0 0,1-1 0 0 0,0 1 0 0 0,-1 0 0 0 0,1 1 0 0 0,-9 2 0 0 0,2 2 0 0 0,0 0 0 0 0,1 0 0 0 0,-1 1 0 0 0,1 1 0 0 0,-11 9 0 0 0,8-5 0 0 0,0 1 0 0 0,1 1 0 0 0,0 0 0 0 0,2 0 0 0 0,-1 1 0 0 0,2 1 0 0 0,0 0 0 0 0,1 0 0 0 0,0 1 0 0 0,2 0 0 0 0,0 1 0 0 0,1 0 0 0 0,0 0 0 0 0,2 0 0 0 0,-5 36 0 0 0,8-30 0 0 0,0 0 0 0 0,2 1 0 0 0,4 31 0 0 0,-2-40 0 0 0,0 0 0 0 0,1-1 0 0 0,1 1 0 0 0,1-1 0 0 0,0 0 0 0 0,8 15 0 0 0,-10-25 0 0 0,-1 0 0 0 0,1 0 0 0 0,0 0 0 0 0,1 0 0 0 0,-1-1 0 0 0,1 0 0 0 0,0 0 0 0 0,0 0 0 0 0,0 0 0 0 0,1-1 0 0 0,-1 0 0 0 0,1 0 0 0 0,0 0 0 0 0,0-1 0 0 0,11 4 0 0 0,0-2 0 0 0,0-1 0 0 0,0 0 0 0 0,1-1 0 0 0,27 0 0 0 0,-31-3-141 0 0,1 0 1 0 0,-1 0-1 0 0,0-2 0 0 0,0 0 0 0 0,-1 0 1 0 0,1-2-1 0 0,-1 1 0 0 0,1-2 0 0 0,-2 0 1 0 0,1 0-1 0 0,0-1 0 0 0,-1-1 1 0 0,-1 0-1 0 0,21-18 0 0 0,-5-1-1242 0 0,-1 0-1 0 0,-1-2 1 0 0,-1-1 0 0 0,26-45-1 0 0,-15 20-8812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7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1865 845 6303 0 0,'2'-24'349'0'0,"4"-30"-1"0"0,0-7-422 0 0,-5 32-50 0 0,-1 18 12 0 0,0 0-1 0 0,1-1 1 0 0,1 1-1 0 0,-1 0 1 0 0,2 0-1 0 0,-1 0 1 0 0,6-14-1 0 0,29-57 66 0 0,35-86 1890 0 0,-54 120 69 0 0,18-77-1 0 0,-29 98-131 0 0,16-39 0 0 0,-9 30-424 0 0,-10 28-924 0 0,-4 8-389 0 0,0-1 0 0 0,1 1 1 0 0,-1 0-1 0 0,0-1 0 0 0,0 1 1 0 0,1-1-1 0 0,-1 1 0 0 0,0-1 1 0 0,0 1-1 0 0,0-1 0 0 0,0 1 1 0 0,1-1-1 0 0,-1 1 0 0 0,0 0 1 0 0,0-1-1 0 0,0 1 0 0 0,0-1 1 0 0,0 1-1 0 0,0-1 0 0 0,0 1 1 0 0,0-1-1 0 0,-1 1 0 0 0,1-1 1 0 0,0 1-1 0 0,0-2 0 0 0,-1 1 352 0 0,0 4-302 0 0,0-1 1 0 0,0 0-1 0 0,0 1 1 0 0,0-1 0 0 0,0 0-1 0 0,-1 0 1 0 0,1 0-1 0 0,-1 0 1 0 0,1 0-1 0 0,-1 0 1 0 0,-2 2-1 0 0,-1 1 161 0 0,-19 24 791 0 0,-23 38 0 0 0,15-20-818 0 0,-141 172 633 0 0,117-162-615 0 0,41-44-184 0 0,0 1 0 0 0,2 0-1 0 0,-24 32 1 0 0,15-6 27 0 0,2 1-1 0 0,2 1 1 0 0,-14 46-1 0 0,19-50-29 0 0,-32 84 671 0 0,-31 147 1 0 0,70-240-345 0 0,2 0 1 0 0,0 0-1 0 0,3 0 1 0 0,0 0-1 0 0,2 0 1 0 0,1 0-1 0 0,1 0 1 0 0,7 30-1 0 0,-8-52-277 0 0,0 1 1 0 0,0-1-1 0 0,1 0 0 0 0,0 0 0 0 0,0 0 0 0 0,1 0 1 0 0,0 0-1 0 0,0 0 0 0 0,1-1 0 0 0,-1 0 0 0 0,1 0 1 0 0,1 0-1 0 0,-1-1 0 0 0,1 0 0 0 0,0 0 1 0 0,0 0-1 0 0,1-1 0 0 0,-1 0 0 0 0,1 0 0 0 0,0 0 1 0 0,0-1-1 0 0,0 0 0 0 0,0 0 0 0 0,1-1 1 0 0,-1 0-1 0 0,1-1 0 0 0,-1 1 0 0 0,1-1 0 0 0,9 0 1 0 0,1-2-54 0 0,0-1 0 0 0,-1 0 0 0 0,1-1 1 0 0,-1-1-1 0 0,0-1 0 0 0,0-1 0 0 0,20-9 0 0 0,7-6 101 0 0,57-36 0 0 0,9-15-156 0 0,137-117 0 0 0,-193 141 0 0 0,57-68 0 0 0,39-64 0 0 0,-146 175 0 0 0,230-302 0 0 0,-232 304 0 0 0,7-10 0 0 0,0 1 0 0 0,-1-1 0 0 0,-1-1 0 0 0,7-15 0 0 0,-13 25 0 0 0,1 1 0 0 0,-1 0 0 0 0,-1-1 0 0 0,1 1 0 0 0,-1-1 0 0 0,1 1 0 0 0,-1-1 0 0 0,0 1 0 0 0,0-1 0 0 0,-1-4 0 0 0,0 6 0 0 0,1 0 0 0 0,-1-1 0 0 0,0 1 0 0 0,0 0 0 0 0,0 0 0 0 0,0 1 0 0 0,0-1 0 0 0,0 0 0 0 0,0 0 0 0 0,-1 0 0 0 0,1 1 0 0 0,-1-1 0 0 0,1 1 0 0 0,-1-1 0 0 0,0 1 0 0 0,1 0 0 0 0,-1-1 0 0 0,-2 0 0 0 0,-4-2 0 0 0,0 1 0 0 0,0-1 0 0 0,0 1 0 0 0,-1 1 0 0 0,-16-3 0 0 0,-46-2 0 0 0,-17 9 0 0 0,-96 12 0 0 0,155-11 0 0 0,-215 38 0 0 0,4 17 0 0 0,49-11 0 0 0,169-42 0 0 0,-33 7 0 0 0,-96 35 0 0 0,59-3 0 0 0,-91 57 0 0 0,149-81 0 0 0,-48 29 0 0 0,3 4 0 0 0,-113 96 0 0 0,179-138 0 0 0,1 1 0 0 0,0 0 0 0 0,0 1 0 0 0,-12 20 0 0 0,21-28 0 0 0,0 0 0 0 0,0 0 0 0 0,1 0 0 0 0,0 1 0 0 0,0-1 0 0 0,0 1 0 0 0,-1 7 0 0 0,3-9 0 0 0,0-1 0 0 0,0 1 0 0 0,0-1 0 0 0,0 1 0 0 0,0-1 0 0 0,1 1 0 0 0,-1-1 0 0 0,1 1 0 0 0,0-1 0 0 0,0 1 0 0 0,0-1 0 0 0,1 0 0 0 0,1 4 0 0 0,3 2 0 0 0,1 1 0 0 0,0-1 0 0 0,0-1 0 0 0,1 1 0 0 0,0-1 0 0 0,0 0 0 0 0,1-1 0 0 0,14 9 0 0 0,11 6 0 0 0,37 16 0 0 0,-15-11 0 0 0,1-3 0 0 0,0-2 0 0 0,2-3 0 0 0,0-2 0 0 0,1-3 0 0 0,0-3 0 0 0,1-2 0 0 0,0-3 0 0 0,1-2 0 0 0,0-4 0 0 0,-1-2 0 0 0,0-2 0 0 0,76-16 0 0 0,-56 2 0 0 0,-1-3 0 0 0,-1-4 0 0 0,90-41 0 0 0,161-95 0 0 0,-310 150 0 0 0,0-1 0 0 0,28-22 0 0 0,-40 27 0 0 0,1 0 0 0 0,-1-1 0 0 0,0-1 0 0 0,-1 0 0 0 0,0 0 0 0 0,-1 0 0 0 0,6-10 0 0 0,-10 15 0 0 0,0 0 0 0 0,0 1 0 0 0,-1-1 0 0 0,0 0 0 0 0,0 0 0 0 0,0 0 0 0 0,0 0 0 0 0,-1 0 0 0 0,1 0 0 0 0,-1 0 0 0 0,0 0 0 0 0,0 0 0 0 0,-2-8 0 0 0,1 6 0 0 0,-1-1 0 0 0,0 1 0 0 0,-1 0 0 0 0,0 0 0 0 0,1-1 0 0 0,-2 2 0 0 0,-6-11 0 0 0,-3 0 0 0 0,0 1 0 0 0,-1 0 0 0 0,-1 1 0 0 0,-26-19 0 0 0,-13-7 0 0 0,-1 3 0 0 0,-2 2 0 0 0,-1 3 0 0 0,-2 2 0 0 0,-107-37 0 0 0,-98-6 0 0 0,137 40 0 0 0,-577-124 0 0 0,269 89-2111 0 0,-1 11-4806 0 0,202 31-3279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6:34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15 4287 0 0,'-49'-15'456'0'0,"57"18"-338"0"0,-4-2 1296 0 0,3 2-621 0 0,0 1 0 0 0,-1 0 0 0 0,1 0 0 0 0,-1 1 0 0 0,0-1-1 0 0,0 1 1 0 0,-1 0 0 0 0,8 9 0 0 0,-5-6 56 0 0,-1 0 1 0 0,1-1-1 0 0,0-1 0 0 0,12 9 1 0 0,-1-5 49 0 0,31 17 841 0 0,-13-8-886 0 0,-25-12-520 0 0,0-1-1 0 0,15 6 0 0 0,343 93 3655 0 0,-367-104-3969 0 0,173 52 934 0 0,-1 0-124 0 0,-143-42-712 0 0,-1 1 0 0 0,0 1 0 0 0,-1 2 0 0 0,0 0 0 0 0,-2 3-1 0 0,0 0 1 0 0,28 24 0 0 0,56 64 646 0 0,-63-57-474 0 0,121 127 1307 0 0,-144-148-1431 0 0,-2 1 0 0 0,-1 2 0 0 0,-2 0 1 0 0,-1 1-1 0 0,-1 1 0 0 0,23 59 0 0 0,-29-58-143 0 0,43 124 44 0 0,-40-99-66 0 0,21 86 0 0 0,-30-110 0 0 0,-2 0 0 0 0,1 45 0 0 0,-6 2 0 0 0,-5-1 0 0 0,-16 97 0 0 0,12-137 0 0 0,-15 43 0 0 0,10-38 0 0 0,3-11 0 0 0,-2 0 0 0 0,-2-1 0 0 0,-24 43 0 0 0,-67 90 0 0 0,71-114 0 0 0,-63 88 0 0 0,-163 179 0 0 0,-410 362 0 0 0,656-668 0 0 0,-5 4 0 0 0,-1 0 0 0 0,0-1 0 0 0,-42 24 0 0 0,56-38-29 0 0,1 0-1 0 0,-1-1 1 0 0,-10 2 0 0 0,13-5-579 0 0,1-1 309 0 0,1 1 1 0 0,0-1 0 0 0,1 0 0 0 0,-1 0 0 0 0,0-1-1 0 0,0 1 1 0 0,1 0 0 0 0,0 0 0 0 0,-3-5 0 0 0,4 5-497 0 0,-1 0 0 0 0,0-1 1 0 0,1 1-1 0 0,-1-1 0 0 0,1 1 0 0 0,0-1 1 0 0,0 1-1 0 0,0-3 0 0 0,4-27-8641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6:34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1004 0 4255 0 0,'0'0'332'0'0,"6"2"-220"0"0,119 20 3486 0 0,29 6 3927 0 0,107 31-1667 0 0,-113-28-3407 0 0,157 55 1 0 0,97 67 135 0 0,-299-107-1502 0 0,175 106 0 0 0,-32 15 15 0 0,-60-38-806 0 0,-166-116-290 0 0,-1 1 1 0 0,0 1 0 0 0,-1 0 0 0 0,0 2-1 0 0,-1 0 1 0 0,20 26 0 0 0,-8 0-5 0 0,-2 2 0 0 0,32 70 0 0 0,30 101 0 0 0,-75-179 0 0 0,-2 1 0 0 0,-2 0 0 0 0,-1 1 0 0 0,-2 0 0 0 0,3 55 0 0 0,1 11 0 0 0,-5-65 0 0 0,0 63 0 0 0,-15 7 0 0 0,3-41 0 0 0,4-39 0 0 0,1-6 0 0 0,-1 0 0 0 0,-10 44 0 0 0,-15 11 0 0 0,3-13 0 0 0,4 3 0 0 0,3-8 0 0 0,-32 73 0 0 0,18-70 0 0 0,-3-1 0 0 0,-2-1 0 0 0,-3-2 0 0 0,-68 79 0 0 0,-196 255 0 0 0,258-334 0 0 0,-316 361 0 0 0,169-208 0 0 0,128-139 0 0 0,-246 271 0 0 0,-236 220 0 0 0,312-332 0 0 0,-9 9 0 0 0,114-107 0 0 0,-106 108 0 0 0,-15-15 0 0 0,185-177 0 0 0,-99 61 0 0 0,152-105-154 0 0,-31 17-2455 0 0,40-23 2127 0 0,1 0 0 0 0,-1 0 0 0 0,0 0 1 0 0,0 0-1 0 0,0 0 0 0 0,0 0 0 0 0,0-1 0 0 0,-1 0 0 0 0,1 1 0 0 0,0-1 0 0 0,0 0 0 0 0,-4-1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4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2039 0 0,'5'-8'184'0'0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5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2205 1180 2615 0 0,'102'-257'309'0'0,"39"-111"1997"0"0,-121 298-1931 0 0,-2-1-1 0 0,-3-1 1 0 0,-4 0 0 0 0,3-85-1 0 0,-14 141-190 0 0,0-1 0 0 0,-1 0 0 0 0,0 1 0 0 0,-5-22 0 0 0,5 38-166 0 0,1-1-1 0 0,0 0 0 0 0,-1 1 1 0 0,1-1-1 0 0,0 1 0 0 0,-1-1 1 0 0,1 1-1 0 0,0-1 0 0 0,-1 1 0 0 0,1 0 1 0 0,-1-1-1 0 0,1 1 0 0 0,-1-1 1 0 0,1 1-1 0 0,-1 0 0 0 0,0-1 1 0 0,1 1-1 0 0,-1 0 0 0 0,1 0 1 0 0,-1 0-1 0 0,1-1 0 0 0,-1 1 0 0 0,0 0 1 0 0,1 0-1 0 0,-2 0 0 0 0,-13 0 157 0 0,11 1-132 0 0,0 1 0 0 0,0-1 0 0 0,0 1 0 0 0,0-1-1 0 0,0 1 1 0 0,1 0 0 0 0,-1 1 0 0 0,1-1 0 0 0,-6 5 0 0 0,-28 29 180 0 0,26-24-160 0 0,-152 185 255 0 0,117-137-275 0 0,-185 222 32 0 0,-59 95-10 0 0,177-199-64 0 0,41-59 0 0 0,-85 145 163 0 0,112-178 572 0 0,-43 120-1 0 0,78-179-395 0 0,4-11 96 0 0,-6 23 1 0 0,11-35-322 0 0,0 0 1 0 0,0 0-1 0 0,1 0 1 0 0,-1 0-1 0 0,1 0 1 0 0,0 1-1 0 0,1-1 1 0 0,-1 0 0 0 0,1 0-1 0 0,1 6 1 0 0,3-3 447 0 0,-2-5-473 0 0,1 1 0 0 0,0-1 0 0 0,-1 1 0 0 0,1-1 0 0 0,0 0 0 0 0,0-1 0 0 0,0 1 0 0 0,1-1 0 0 0,-1 0 0 0 0,0 0 0 0 0,0 0 0 0 0,6 0-1 0 0,-2-1-28 0 0,-1 0 0 0 0,1 0 0 0 0,-1-1 0 0 0,1 0 0 0 0,-1 0 0 0 0,13-5 0 0 0,-2-1 40 0 0,1 0 0 0 0,-1-2 0 0 0,-1 0 0 0 0,33-23 0 0 0,18-18 466 0 0,117-114-1 0 0,-3-3-13 0 0,-9 8-119 0 0,58-100 271 0 0,-231 259-703 0 0,95-128 371 0 0,-75 98-273 0 0,-1-2 1 0 0,20-45 0 0 0,-36 70-55 0 0,0-1 1 0 0,-1 1-1 0 0,1-1 0 0 0,-1 0 0 0 0,-1 0 1 0 0,0 0-1 0 0,0-8 0 0 0,-1 12-3 0 0,0 1 0 0 0,0 0-1 0 0,0-1 1 0 0,-1 1 0 0 0,1 0 0 0 0,-1 0-1 0 0,0 0 1 0 0,0-1 0 0 0,0 1 0 0 0,-1 0-1 0 0,1 0 1 0 0,-1 0 0 0 0,1 1 0 0 0,-1-1-1 0 0,0 0 1 0 0,0 1 0 0 0,0-1 0 0 0,-1 1-1 0 0,1-1 1 0 0,-4-2 0 0 0,-4-1 127 0 0,0 0-1 0 0,-1 1 1 0 0,1 0 0 0 0,-1 0 0 0 0,0 1 0 0 0,-19-4 0 0 0,-74-9 698 0 0,86 14-766 0 0,-36-2 352 0 0,-98 2 0 0 0,-57 17-183 0 0,134-7-250 0 0,-1 3 0 0 0,2 3 0 0 0,0 4-1 0 0,-137 50 1 0 0,12 17-43 0 0,9 16-21 0 0,-80 73 31 0 0,241-152 16 0 0,0 0 1 0 0,1 1-1 0 0,-37 40 0 0 0,62-59 13 0 0,0 1 0 0 0,0 0 0 0 0,0 0 0 0 0,0 0 0 0 0,1 0 0 0 0,-1 1 0 0 0,1-1 0 0 0,0 1 0 0 0,1 0 0 0 0,-1-1 0 0 0,-1 10 0 0 0,3-11-4 0 0,-1 1-1 0 0,1-1 1 0 0,0 1 0 0 0,1-1 0 0 0,-1 1 0 0 0,1-1-1 0 0,-1 0 1 0 0,1 1 0 0 0,0-1 0 0 0,0 0 0 0 0,1 1 0 0 0,-1-1-1 0 0,1 0 1 0 0,-1 0 0 0 0,1 0 0 0 0,0 0 0 0 0,3 3-1 0 0,13 12 18 0 0,0 0 0 0 0,2-1 0 0 0,0-1 0 0 0,0-1 0 0 0,33 18 0 0 0,161 75 193 0 0,8-16 18 0 0,-49-21 3 0 0,273 100 557 0 0,-359-142-650 0 0,229 71 289 0 0,-215-73-269 0 0,122 16-1 0 0,-141-33-38 0 0,109 2-1 0 0,-158-13-54 0 0,0 0 0 0 0,-1-3 0 0 0,1 0 0 0 0,-1-3-1 0 0,0 0 1 0 0,42-17 0 0 0,-65 21-40 0 0,0-1-1 0 0,-1 0 1 0 0,9-5-1 0 0,-14 6-14 0 0,0 1 1 0 0,1-1-1 0 0,-1 0 0 0 0,0 1 0 0 0,0-2 0 0 0,-1 1 0 0 0,1 0 0 0 0,-1 0 0 0 0,3-6 0 0 0,4-5 73 0 0,-7 11-69 0 0,0 0 0 0 0,0 1 0 0 0,0-1 1 0 0,-1 0-1 0 0,1-1 0 0 0,-1 1 0 0 0,1 0 1 0 0,-1 0-1 0 0,0-1 0 0 0,0 1 0 0 0,-1-1 0 0 0,1-5 1 0 0,-2 4 25 0 0,0 1 0 0 0,-1 0 0 0 0,1-1 1 0 0,-1 1-1 0 0,-4-7 0 0 0,-2-4 99 0 0,-1-4 40 0 0,-1 0-1 0 0,-1 1 1 0 0,0 0-1 0 0,-2 1 1 0 0,-26-29-1 0 0,1 9 257 0 0,-49-38-1 0 0,7 14-174 0 0,-3 5 1 0 0,-128-67-1 0 0,-194-69-86 0 0,77 40-255 0 0,-53-34-380 0 0,-10 22-937 0 0,-65 26-1762 0 0,147 71-6084 0 0,168 42 1255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16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3423 0 0,'0'0'264'0'0,"2"3"-170"0"0,7 8 28 0 0,-9-10-68 0 0,1-1 0 0 0,-1 1-1 0 0,1-1 1 0 0,-1 1 0 0 0,1-1 0 0 0,-1 1-1 0 0,1-1 1 0 0,0 0 0 0 0,-1 1-1 0 0,1-1 1 0 0,0 0 0 0 0,-1 1-1 0 0,1-1 1 0 0,0 0 0 0 0,0 0-1 0 0,-1 0 1 0 0,1 0 0 0 0,0 1-1 0 0,-1-1 1 0 0,2 0 0 0 0,2 0 184 0 0,16 6 2180 0 0,24 4 0 0 0,-37-9-1486 0 0,1 1-434 0 0,-1-1 1 0 0,0-1 0 0 0,1 0-1 0 0,14-1 1 0 0,10 0 1297 0 0,66 5 614 0 0,55-1 469 0 0,246-43 1888 0 0,49-4-2693 0 0,-258 40-1352 0 0,464-12 1051 0 0,-550 15-1215 0 0,121 14 0 0 0,-102-4-298 0 0,174 24 411 0 0,90 3-102 0 0,-174-37-469 0 0,232-32 0 0 0,-271 18-100 0 0,28-4 0 0 0,290-39 0 0 0,-148 9 0 0 0,-41 4 0 0 0,-235 37 0 0 0,196-21 0 0 0,-242 28-107 0 0,32 2 1 0 0,-50-1-522 0 0,1 1 0 0 0,-1 0 0 0 0,1 0 0 0 0,-1 1 0 0 0,1-1 1 0 0,-1 1-1 0 0,6 3 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17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3508 1 4111 0 0,'6'7'319'0'0,"39"52"-24"0"0,-2 2-1 0 0,41 77 1 0 0,61 151 1908 0 0,58 212 1234 0 0,-92-211-1045 0 0,1 0-211 0 0,-66-160-1358 0 0,105 306 1398 0 0,-37 7-433 0 0,-49 41 4 0 0,-54-29-202 0 0,-48-2-591 0 0,-136 351-172 0 0,-141 152 341 0 0,239-774-995 0 0,-7-3 1 0 0,-154 245-1 0 0,0-31 3 0 0,176-291-24 0 0,-141 184 0 0 0,-106 77 160 0 0,260-306-284 0 0,-314 355 152 0 0,276-329-171 0 0,-159 162 107 0 0,164-159-30 0 0,-221 224 215 0 0,204-221-260 0 0,-267 257 374 0 0,315-296-328 0 0,-153 151 275 0 0,-12-13-16 0 0,-206 175-175 0 0,279-236-49 0 0,11-20 64 0 0,113-95-190 0 0,1-1-1 0 0,-2-1 1 0 0,1-1-1 0 0,-1 0 1 0 0,-1-1-1 0 0,-26 7 1 0 0,43-15-146 0 0,0 1 1 0 0,0-1-1 0 0,0 1 1 0 0,-1-1-1 0 0,1 0 1 0 0,0 0-1 0 0,0 0 1 0 0,0 0-1 0 0,0-1 1 0 0,-1 1-1 0 0,1 0 1 0 0,0-1-1 0 0,0 0 1 0 0,0 1-1 0 0,-4-3 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5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18 349 1951 0 0,'-5'29'133'0'0,"-2"47"-1"0"0,3-21 445 0 0,3-32-224 0 0,1 0 1 0 0,4 37-1 0 0,-3-47-279 0 0,12 66 374 0 0,-11-65-299 0 0,1 1 0 0 0,0-1-1 0 0,1 0 1 0 0,0 0-1 0 0,1 0 1 0 0,7 13-1 0 0,-11-24-64 0 0,0-2-70 0 0,-1 0 1 0 0,1 0-1 0 0,-1 0 0 0 0,1-1 0 0 0,-1 1 0 0 0,1 0 0 0 0,-1 0 0 0 0,1 0 0 0 0,0 0 0 0 0,0-1 0 0 0,-1 1 0 0 0,2 1 0 0 0,-1-2 6 0 0,-1 0-15 0 0,0 1-1 0 0,0-1 1 0 0,1 1 0 0 0,-1-1 0 0 0,0 1-1 0 0,1-1 1 0 0,-1 1 0 0 0,0-1-1 0 0,1 1 1 0 0,-1-1 0 0 0,0 0-1 0 0,1 1 1 0 0,-1-1 0 0 0,1 0-1 0 0,-1 0 1 0 0,1 1 0 0 0,-1-1 0 0 0,1 0-1 0 0,-1 0 1 0 0,1 1 0 0 0,-1-1-1 0 0,1 0 1 0 0,-1 0 0 0 0,1 0-1 0 0,-1 0 1 0 0,1 0 0 0 0,0 0-1 0 0,-1 0 1 0 0,1 0 0 0 0,-1 0-1 0 0,2 0 1 0 0,0-1-2 0 0,0 1 0 0 0,1 0-1 0 0,-1 0 1 0 0,1 0 0 0 0,-1 0 0 0 0,0 1-1 0 0,5 0 1 0 0,4 3 60 0 0,-9-4 49 0 0,2 2 14 0 0,1-1-103 0 0,-1 0-1 0 0,1 0 0 0 0,0-1 0 0 0,0 1 1 0 0,0-1-1 0 0,-1 0 0 0 0,1 0 0 0 0,0-1 0 0 0,0 1 1 0 0,-1-1-1 0 0,6-2 0 0 0,-8 3-18 0 0,0 0 1 0 0,0-1-1 0 0,1 1 1 0 0,-1 0-1 0 0,0 0 0 0 0,0 0 1 0 0,1 1-1 0 0,-1-1 1 0 0,0 0-1 0 0,0 1 0 0 0,4 1 1 0 0,13 2 13 0 0,40-4 292 0 0,-30-2-172 0 0,0 0-1 0 0,0-1 0 0 0,30-9 1 0 0,-50 10-94 0 0,42-16 274 0 0,-32 11-314 0 0,1 1-1 0 0,0 1 0 0 0,1 1 0 0 0,40-3 0 0 0,69 3 61 0 0,77-3 211 0 0,-84 4-166 0 0,-87-1-106 0 0,-27 3 29 0 0,1-1 1 0 0,0 2 0 0 0,16 0 0 0 0,6-1 17 0 0,-27 0-45 0 0,1 0 0 0 0,-1 1 0 0 0,1 0 0 0 0,10 1-1 0 0,-6 1-4 0 0,0-1 0 0 0,18-1 0 0 0,6 1 0 0 0,82 2 22 0 0,13 12 359 0 0,-2 0-232 0 0,-54-10-36 0 0,166 4 421 0 0,-192-10-433 0 0,23 0 23 0 0,-31-1-105 0 0,37-5 34 0 0,-60 5-41 0 0,28 0 0 0 0,9-2 24 0 0,5 0 50 0 0,3-1 10 0 0,61-6-2 0 0,-5-1 73 0 0,-44 9 117 0 0,-56 1-242 0 0,30 0 0 0 0,-25 2 87 0 0,39 2 134 0 0,37 5 241 0 0,-28-7-263 0 0,-13 0-161 0 0,-52 1-46 0 0,0 0 0 0 0,1-1 0 0 0,-1 0 0 0 0,10-1 1 0 0,32-11 354 0 0,-29 7-333 0 0,-10 3-86 0 0,2-1 132 0 0,0 1 1 0 0,0 0-1 0 0,15 0 0 0 0,5-4-13 0 0,-27 6 7 0 0,-1-1 3 0 0,2 1-69 0 0,0 0-6 0 0,14-7 101 0 0,-8 2-31 0 0,-7 3-53 0 0,0 1-1 0 0,-1-1 0 0 0,1 0 1 0 0,-1 0-1 0 0,1 0 0 0 0,-1 0 1 0 0,0 0-1 0 0,0-1 0 0 0,0 1 1 0 0,0 0-1 0 0,0-1 0 0 0,0 0 1 0 0,-1 1-1 0 0,2-5 1 0 0,-2 4 9 0 0,0 0 0 0 0,0 0 1 0 0,0 0-1 0 0,-1-1 0 0 0,1 1 1 0 0,-1 0-1 0 0,-1-6 0 0 0,2 6-18 0 0,-1 1-1 0 0,0-1 0 0 0,0 1 1 0 0,1-1-1 0 0,-1 1 0 0 0,1-1 1 0 0,0 1-1 0 0,1-3 1 0 0,-1 3 2 0 0,0-1 0 0 0,0 1 1 0 0,-1-1-1 0 0,1 1 1 0 0,-1-1-1 0 0,1 0 0 0 0,-1 1 1 0 0,0-6-1 0 0,0-3 46 0 0,0 1 0 0 0,1-1 0 0 0,0 0 0 0 0,1 1 0 0 0,3-12 0 0 0,-3 10-60 0 0,1-4 18 0 0,0-29-1 0 0,3-12 52 0 0,35-229 295 0 0,-33 211-4834 0 0,-3 43-588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9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 4519 0 0,'0'0'347'0'0,"4"0"-227"0"0,16 3 591 0 0,0-2-1 0 0,0-1 1 0 0,0 0 0 0 0,0-2-1 0 0,0 0 1 0 0,24-6 0 0 0,150-40 8201 0 0,-171 42-7950 0 0,-16 5-832 0 0,0-1 0 0 0,0 0 0 0 0,10-4 0 0 0,-16 5-172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2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1951 0 0,'8'20'908'0'0,"-2"1"0"0"0,0 0 0 0 0,4 37-1 0 0,-3-20 1056 0 0,-5-22-942 0 0,-1-1 1 0 0,0 0-1 0 0,-2 19 1 0 0,1 21 1484 0 0,2 40 1796 0 0,-2-80-3566 0 0,1-6-9 0 0,0 0 0 0 0,3 15 0 0 0,-2-17-224 0 0,-1-1 1 0 0,0 0-1 0 0,0 0 0 0 0,-1 1 1 0 0,0-1-1 0 0,-1 12 0 0 0,-1 10 2764 0 0,2-26-1846 0 0,0-4-1197 0 0,3-10-18 0 0,-2 8-189 0 0,-1 0 1 0 0,1 0-1 0 0,0 0 1 0 0,-1-1-1 0 0,0 1 1 0 0,-1-5-1 0 0,0 1 17 0 0,1 1-1 0 0,-1 0 1 0 0,1-1-1 0 0,1 1 1 0 0,-1 0-1 0 0,3-9 1 0 0,-2 11 7 0 0,-1 0 1 0 0,0-1-1 0 0,0 1 1 0 0,-1-9-1 0 0,0 8 0 0 0,1 0-1 0 0,-1 0 0 0 0,2-10 0 0 0,2-3-33 0 0,-1 1 0 0 0,-1-24 0 0 0,-1 30 13 0 0,1 0 1 0 0,0 0-1 0 0,4-12 0 0 0,1-20 51 0 0,-4 28-62 0 0,1 1 0 0 0,1 0 0 0 0,5-14 0 0 0,-2 5-46 0 0,12-39-117 0 0,-13 54 141 0 0,-6 9 13 0 0,0-1 0 0 0,1 1 0 0 0,-1-1 0 0 0,0 1 0 0 0,1 0 0 0 0,-1-1 0 0 0,1 1 0 0 0,-1 0 0 0 0,1-1 0 0 0,-1 1 0 0 0,1 0 0 0 0,-1 0 0 0 0,1-1 0 0 0,-1 1 0 0 0,1 0 0 0 0,-1 0 0 0 0,2 0 0 0 0,-1 0 7 0 0,0 0 1 0 0,0 0-1 0 0,0 1 0 0 0,0-1 1 0 0,0 1-1 0 0,0-1 1 0 0,0 1-1 0 0,0-1 0 0 0,-1 1 1 0 0,1-1-1 0 0,0 1 0 0 0,0 0 1 0 0,0-1-1 0 0,-1 1 0 0 0,1 0 1 0 0,0 0-1 0 0,-1-1 0 0 0,1 1 1 0 0,0 0-1 0 0,0 1 0 0 0,10 23 175 0 0,-4 1 96 0 0,-1 0 1 0 0,-1 1-1 0 0,-2-1 1 0 0,1 52-1 0 0,-1-12-136 0 0,-1-38-57 0 0,-3 52 0 0 0,0-64-85 0 0,1-16 0 0 0,0 0 0 0 0,0 1 0 0 0,0-1 0 0 0,0 1 0 0 0,0-1 0 0 0,0 1 0 0 0,0-1 0 0 0,0 0 0 0 0,0 1 0 0 0,0-1 0 0 0,0 1 0 0 0,0-1 0 0 0,0 0 0 0 0,0 1 0 0 0,1-1 0 0 0,-1 1 0 0 0,0-1 0 0 0,0 0 0 0 0,0 1 0 0 0,1-1 0 0 0,-1 1 0 0 0,1-2 0 0 0,0 1 0 0 0,0-1 0 0 0,0 0 0 0 0,0 0 0 0 0,0 0 0 0 0,-1 0 0 0 0,1 0 0 0 0,0 0 0 0 0,-1 0 0 0 0,1 0 0 0 0,-1 0 0 0 0,1 0 0 0 0,-1 0 0 0 0,1 0 0 0 0,-1 0 0 0 0,0 0 0 0 0,0 0 0 0 0,1-3 0 0 0,5-31 0 0 0,-5 24 0 0 0,16-121 0 0 0,-13 98 0 0 0,-4 23 0 0 0,2 0 0 0 0,-1 0 0 0 0,7-20 0 0 0,-2 9 0 0 0,7-22 0 0 0,-7 33 0 0 0,-5 11 0 0 0,0 0 0 0 0,-1-1 0 0 0,1 1 0 0 0,0 0 0 0 0,0-1 0 0 0,-1 1 0 0 0,1 0 0 0 0,0 0 0 0 0,0 0 0 0 0,-1-1 0 0 0,1 1 0 0 0,0 0 0 0 0,0 0 0 0 0,-1 0 0 0 0,1 0 0 0 0,1 1 0 0 0,1 0 0 0 0,0 0 0 0 0,0 0 0 0 0,-1 1 0 0 0,1-1 0 0 0,0 1 0 0 0,-1-1 0 0 0,1 1 0 0 0,-1 0 0 0 0,1 0 0 0 0,-1 0 0 0 0,0 1 0 0 0,0-1 0 0 0,0 0 0 0 0,0 1 0 0 0,0 0 0 0 0,-1-1 0 0 0,1 1 0 0 0,0 3 0 0 0,5 8 0 0 0,-1 0 0 0 0,5 18 0 0 0,21 49 0 0 0,-27-68 0 0 0,1-1 0 0 0,0 1 0 0 0,1-1 0 0 0,1-1 0 0 0,13 18 0 0 0,-6-16 0 0 0,3-4 0 0 0,1-4 0 0 0,-14-6-19 0 0,-1 1 0 0 0,1-1 0 0 0,0 1 0 0 0,-1-1 0 0 0,0 0 0 0 0,1-1 0 0 0,-1 1 0 0 0,0-1 0 0 0,1 0-1 0 0,-1 0 1 0 0,0 0 0 0 0,0-1 0 0 0,5-4 0 0 0,7-5-834 0 0,25-28-1 0 0,-25 23-241 0 0,14-14-6228 0 0,0-5-2309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9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2847 0 0,'1'3'214'0'0,"7"11"28"0"0,-1 1 0 0 0,-1 0 0 0 0,8 25 0 0 0,8 52 2791 0 0,-12-9 206 0 0,-6-38-1506 0 0,-2-6 879 0 0,-2 54 0 0 0,-1-5-436 0 0,0-38-888 0 0,1-48-1008 0 0,0 13-1351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40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2071 0 0,'2'-1'154'0'0,"46"-25"1633"0"0,-16 7-21 0 0,-2 2 2082 0 0,-1-1 1 0 0,47-38-1 0 0,-74 55-3802 0 0,-1 0 1 0 0,1 0-1 0 0,-1 0 0 0 0,1 0 0 0 0,-1 0 0 0 0,1 1 1 0 0,0-1-1 0 0,-1 0 0 0 0,3 0 0 0 0,8-3 86 0 0,25-23 54 0 0,-34 25-269 0 0,1 0 0 0 0,-1 1 0 0 0,1-1 0 0 0,6-2 1 0 0,-8 4-428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40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5695 0 0,'0'0'443'0'0,"3"0"-294"0"0,-3 0-153 0 0,86-13 4077 0 0,-76 11-3143 0 0,0-1 1 0 0,-1 0 0 0 0,1 0 0 0 0,0-1 0 0 0,-1 0-1 0 0,16-10 1 0 0,-18 9-592 0 0,0 0-1 0 0,0 1 1 0 0,0 0-1 0 0,0 1 0 0 0,11-4 1 0 0,-9 4-28 0 0,1-1 0 0 0,10-7 0 0 0,17-6 268 0 0,-16 5-377 0 0,-17 10-186 0 0,-1 0 0 0 0,1 0-1 0 0,0 0 1 0 0,7-3 0 0 0,37-5-5688 0 0,-27 5-768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40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1739 502 4031 0 0,'-21'-33'339'0'0,"17"24"-166"0"0,-1 0-1 0 0,-1 0 1 0 0,1 1-1 0 0,-2 0 1 0 0,1 0 0 0 0,-1 1-1 0 0,0-1 1 0 0,0 2 0 0 0,-1-1-1 0 0,-10-6 1 0 0,-4 0 778 0 0,-2 1 0 0 0,1 1 0 0 0,-1 1 0 0 0,-1 1 0 0 0,-49-10 0 0 0,-76-3 2309 0 0,119 20-2578 0 0,0 1 0 0 0,-59 6 1 0 0,22 5-37 0 0,0 2-1 0 0,-109 37 1 0 0,135-34-342 0 0,1 1-1 0 0,0 3 1 0 0,1 1 0 0 0,2 3 0 0 0,-45 31 0 0 0,33-14 31 0 0,2 3 0 0 0,2 1 0 0 0,1 2 0 0 0,3 2 1 0 0,2 2-1 0 0,2 2 0 0 0,2 1 0 0 0,3 2 0 0 0,2 1 0 0 0,-39 98 0 0 0,55-114-39 0 0,2 0 0 0 0,1 1-1 0 0,-8 55 1 0 0,17-74-247 0 0,1-1 0 0 0,1 1 0 0 0,1 0 1 0 0,1 0-1 0 0,0 0 0 0 0,2-1 0 0 0,1 1 1 0 0,8 27-1 0 0,2-8 130 0 0,3-1 1 0 0,1 0-1 0 0,45 72 1 0 0,92 96 338 0 0,-123-171-415 0 0,0-2 1 0 0,3-1-1 0 0,1-1 0 0 0,1-2 1 0 0,1-2-1 0 0,2-2 1 0 0,1-1-1 0 0,1-2 0 0 0,1-2 1 0 0,49 18-1 0 0,-16-14 253 0 0,0-2 0 0 0,2-4 0 0 0,0-4 0 0 0,1-2 0 0 0,147 4 0 0 0,-169-18-154 0 0,1-2 0 0 0,-1-3 0 0 0,1-2 0 0 0,-1-3 0 0 0,-1-2 0 0 0,0-3 0 0 0,65-27 0 0 0,-59 17-152 0 0,-1-4 0 0 0,-2-2 0 0 0,98-69 0 0 0,-119 72-37 0 0,-1-3-1 0 0,-2 0 1 0 0,-1-2-1 0 0,-2-2 1 0 0,-1-1-1 0 0,31-48 1 0 0,-16 11-13 0 0,-4-3 0 0 0,-3-1 0 0 0,-3-2 0 0 0,-3-1 0 0 0,-5-2 0 0 0,36-165 0 0 0,-28 2 0 0 0,-33 196 0 0 0,-2 1 0 0 0,-3-1 0 0 0,-7-53 0 0 0,2 55 0 0 0,-3 1 0 0 0,-1 0 0 0 0,-33-83 0 0 0,33 104 0 0 0,-1-1 0 0 0,-2 2 0 0 0,0 0 0 0 0,-2 0 0 0 0,0 2 0 0 0,-2 0 0 0 0,-38-38 0 0 0,29 37 46 0 0,-2 2-1 0 0,0 0 0 0 0,-1 2 1 0 0,0 2-1 0 0,-2 0 1 0 0,0 2-1 0 0,-56-18 1 0 0,39 19-410 0 0,-1 2 0 0 0,0 2 0 0 0,0 2 0 0 0,-89-3 0 0 0,39 15-7208 0 0,-4 9-2624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42.0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140 790 2503 0 0,'14'-390'840'0'0,"-16"346"-342"0"0,-2 0 0 0 0,-2 1 0 0 0,-22-85 0 0 0,21 102-179 0 0,3 11 1 0 0,0 1 0 0 0,-1 0 1 0 0,0 1-1 0 0,-9-18 0 0 0,12 29-167 0 0,1-1 0 0 0,-1 1 0 0 0,0 0 0 0 0,0 0 0 0 0,0 1 0 0 0,0-1 0 0 0,0 0 0 0 0,0 1 0 0 0,0-1-1 0 0,-1 1 1 0 0,-1-1 0 0 0,-4-2 888 0 0,7 3 237 0 0,0 1-1096 0 0,0 0 1 0 0,1 0 0 0 0,-1 0-1 0 0,0 1 1 0 0,1-1 0 0 0,-1 0-1 0 0,0 1 1 0 0,1-1 0 0 0,-1 0-1 0 0,1 1 1 0 0,-1-1 0 0 0,0 1-1 0 0,1-1 1 0 0,-1 1 0 0 0,1-1-1 0 0,-1 1 1 0 0,1 0 0 0 0,0-1-1 0 0,-1 1 1 0 0,1-1 0 0 0,0 1-1 0 0,-1 0 1 0 0,1-1 0 0 0,-1 2-1 0 0,-5 19 2666 0 0,6-19-2684 0 0,-7 29 698 0 0,2 1 0 0 0,1 0 0 0 0,1 0 0 0 0,2 0 0 0 0,4 45 0 0 0,-1-61-757 0 0,52 364 1646 0 0,-25-260-71 0 0,45 117 0 0 0,-67-217-1238 0 0,2-1 0 0 0,17 30 0 0 0,-20-40-184 0 0,0 0 1 0 0,1 0-1 0 0,0 0 0 0 0,0-1 0 0 0,1 0 0 0 0,13 11 0 0 0,-18-17-251 0 0,1 0 0 0 0,0 0 0 0 0,-1 0 0 0 0,1 0 0 0 0,0 0 0 0 0,1-1 0 0 0,-1 1 0 0 0,0-1 0 0 0,0 0 0 0 0,0-1 0 0 0,1 1 0 0 0,-1-1 0 0 0,0 0 0 0 0,1 0 0 0 0,-1 0 0 0 0,0 0 0 0 0,1-1 0 0 0,-1 0 0 0 0,0 0 0 0 0,0 0 0 0 0,1 0 0 0 0,-1-1 0 0 0,0 1 0 0 0,0-1 0 0 0,-1 0 0 0 0,1 0 0 0 0,0-1 0 0 0,-1 1 0 0 0,1-1 0 0 0,-1 0 0 0 0,0 0 0 0 0,0 0 0 0 0,0 0 0 0 0,0 0 0 0 0,0-1 0 0 0,3-5 0 0 0,4-15-62 0 0,0 0 0 0 0,-2 0 0 0 0,10-49 0 0 0,-8 33-89 0 0,-10 36 35 0 0,1-1-1 0 0,-1 1 1 0 0,1-1 0 0 0,-2 1 0 0 0,1-1-1 0 0,-2-8 1 0 0,0-11-561 0 0,2 17-24 0 0,0 0-1 0 0,0 0 0 0 0,-1 0 1 0 0,0 0-1 0 0,-1 0 0 0 0,1 1 1 0 0,-1-1-1 0 0,0 0 0 0 0,-1 1 1 0 0,0-1-1 0 0,-5-7 0 0 0,7 12-634 0 0,0 1 1212 0 0,0-1 1 0 0,0 1-1 0 0,0-1 0 0 0,0 1 1 0 0,-1-1-1 0 0,1 1 0 0 0,0 0 1 0 0,-1 0-1 0 0,1 0 0 0 0,-1 0 0 0 0,0 0 1 0 0,1 0-1 0 0,-1 0 0 0 0,0 0 1 0 0,0 1-1 0 0,-2-2 0 0 0,23-13 1029 0 0,-13 12-529 0 0,1-1 0 0 0,0 1 0 0 0,0 0 0 0 0,1 0 0 0 0,-1 1 0 0 0,1 0 0 0 0,-1 1 0 0 0,1-1 0 0 0,-1 2 0 0 0,1-1 0 0 0,14 1 0 0 0,-21 0-316 0 0,0 1-1 0 0,1-1 1 0 0,-1 0-1 0 0,0 1 1 0 0,0-1 0 0 0,0 1-1 0 0,1 0 1 0 0,-1-1-1 0 0,0 1 1 0 0,0 0-1 0 0,0 0 1 0 0,0-1-1 0 0,0 1 1 0 0,0 0 0 0 0,0 0-1 0 0,0 0 1 0 0,-1 0-1 0 0,1 0 1 0 0,0 1-1 0 0,-1-1 1 0 0,1 0 0 0 0,0 0-1 0 0,-1 0 1 0 0,0 1-1 0 0,1-1 1 0 0,0 2-1 0 0,0 3 147 0 0,0 0-1 0 0,0 1 1 0 0,-1-1-1 0 0,0 6 1 0 0,0-9-145 0 0,-1 8 406 0 0,0 0 0 0 0,-1-1-1 0 0,0 1 1 0 0,-1 0 0 0 0,-4 10-1 0 0,1 0 66 0 0,-5 6 101 0 0,9-23-522 0 0,0 0 1 0 0,0 0 0 0 0,0 1-1 0 0,1-1 1 0 0,0 0-1 0 0,0 1 1 0 0,-1 8-1 0 0,2-13-117 0 0,0 0 0 0 0,0 0-1 0 0,0 0 1 0 0,0 0 0 0 0,0 0-1 0 0,0 0 1 0 0,0 0-1 0 0,0 1 1 0 0,0-1 0 0 0,0 0-1 0 0,0 0 1 0 0,0 0 0 0 0,0 0-1 0 0,0 0 1 0 0,0 0 0 0 0,0 0-1 0 0,0 0 1 0 0,0 0 0 0 0,0 1-1 0 0,0-1 1 0 0,1 0 0 0 0,-1 0-1 0 0,0 0 1 0 0,0 0-1 0 0,0 0 1 0 0,0 0 0 0 0,0 0-1 0 0,0 0 1 0 0,0 0 0 0 0,0 0-1 0 0,0 0 1 0 0,0 0 0 0 0,1 0-1 0 0,-1 0 1 0 0,0 0 0 0 0,0 0-1 0 0,0 0 1 0 0,0 0-1 0 0,0 0 1 0 0,0 0 0 0 0,0 0-1 0 0,0 0 1 0 0,1 0 0 0 0,-1 0-1 0 0,0 0 1 0 0,0 0 0 0 0,0 0-1 0 0,0 0 1 0 0,0 0 0 0 0,0 0-1 0 0,0 0 1 0 0,0 0 0 0 0,0 0-1 0 0,1 0 1 0 0,-1 0-1 0 0,0 0 1 0 0,0 0 0 0 0,5-2-1 0 0,1 1 1 0 0,0 0-1 0 0,-1-1 1 0 0,0 0-1 0 0,1 0 1 0 0,-1-1-1 0 0,0 1 1 0 0,0-1-1 0 0,-1 0 1 0 0,1 0-1 0 0,0-1 1 0 0,3-4-1 0 0,12-10 0 0 0,22-27-1 0 0,-33 35 1 0 0,29-33 0 0 0,79-87 0 0 0,-86 99 0 0 0,67-52 0 0 0,-39 46-2111 0 0,2 7-4806 0 0,-36 21-3279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49.5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1 831 2127 0 0,'4'0'160'0'0,"10"0"55"0"0,-10 0 729 0 0,-1-3 312 0 0,10-4 36 0 0,0-1 1 0 0,0 2-1 0 0,1 0 0 0 0,21-7 0 0 0,-31 12-904 0 0,2-1 144 0 0,-1 1 0 0 0,1 0 0 0 0,-1 0-1 0 0,1 1 1 0 0,0 0 0 0 0,-1 0 0 0 0,1 0 0 0 0,10 2-1 0 0,47 12 2831 0 0,-47-9-3143 0 0,8 2 1183 0 0,37 17 0 0 0,-9-3 35 0 0,19 6 6 0 0,54 18 182 0 0,-35-15-806 0 0,191 58 1487 0 0,-237-73-1898 0 0,-28-9-193 0 0,0-1 0 0 0,22 5 1 0 0,42 2 163 0 0,137 3-1 0 0,-160-15-227 0 0,0-3 0 0 0,-1-3 0 0 0,72-15 0 0 0,-84 11-151 0 0,75-19 0 0 0,327-74 0 0 0,-394 93 0 0 0,107-18 0 0 0,-129 25 0 0 0,-1 2 0 0 0,1 0 0 0 0,43 5 0 0 0,-21 3 0 0 0,-1 2 0 0 0,81 25 0 0 0,-61-11 0 0 0,79 28 0 0 0,-129-42 0 0 0,0 0 0 0 0,34 22 0 0 0,-33-18 0 0 0,37 16 0 0 0,-26-13 0 0 0,-13-8 0 0 0,0 0 0 0 0,0-2 0 0 0,0 0 0 0 0,1-1 0 0 0,-1-1 0 0 0,1-1 0 0 0,1-1 0 0 0,28 0 0 0 0,-8-4 0 0 0,-1-2 0 0 0,0-1 0 0 0,55-14 0 0 0,-54 6 0 0 0,0-2 0 0 0,0-2 0 0 0,39-22 0 0 0,-20 9 0 0 0,-33 18 0 0 0,0 2 0 0 0,2 0 0 0 0,-1 2 0 0 0,1 2 0 0 0,0 0 0 0 0,0 2 0 0 0,1 1 0 0 0,-1 2 0 0 0,1 0 0 0 0,0 3 0 0 0,53 8 0 0 0,-57-4 0 0 0,-1 1 0 0 0,-1 1 0 0 0,1 1 0 0 0,-1 1 0 0 0,45 27 0 0 0,-47-21 0 0 0,-1 2 0 0 0,-1 0 0 0 0,26 28 0 0 0,-29-28 0 0 0,-2-4 0 0 0,29 21 0 0 0,-26-20 0 0 0,22 19 0 0 0,-13-9 0 0 0,2-2 0 0 0,0 0 0 0 0,2-2 0 0 0,53 26 0 0 0,-58-34 0 0 0,1-2 0 0 0,1-2 0 0 0,-1 0 0 0 0,2-2 0 0 0,36 5 0 0 0,-46-9 0 0 0,1-2 0 0 0,-1 0 0 0 0,0-1 0 0 0,28-5 0 0 0,77-21 0 0 0,-101 18 0 0 0,0-1 0 0 0,-1-1 0 0 0,0-2 0 0 0,30-19 0 0 0,12-7 0 0 0,377-232 0 0 0,-409 246 0 0 0,-12 9 0 0 0,1 0 0 0 0,30-14 0 0 0,-26 17 0 0 0,1 1 0 0 0,0 1 0 0 0,56-13 0 0 0,-72 22 0 0 0,-1 1 0 0 0,1-1 0 0 0,-1 2 0 0 0,0-1 0 0 0,1 2 0 0 0,-1-1 0 0 0,13 4 0 0 0,5 3 0 0 0,36 16 0 0 0,-28-10 0 0 0,90 40 0 0 0,-89-36 0 0 0,-21-9 0 0 0,0-2 0 0 0,33 12 0 0 0,-5-5 0 0 0,-33-9 0 0 0,0-2 0 0 0,0 1 0 0 0,0-2 0 0 0,1 1 0 0 0,-1-2 0 0 0,23 2 0 0 0,-17-4 0 0 0,0-1 0 0 0,0-1 0 0 0,0-1 0 0 0,31-10 0 0 0,63-33 0 0 0,-36 13 0 0 0,-20 10 0 0 0,0-2 0 0 0,98-66 0 0 0,-107 56 0 0 0,-28 21 0 0 0,37-22 0 0 0,-39 27 0 0 0,1 1 0 0 0,0 0 0 0 0,0 2 0 0 0,1 0 0 0 0,0 1 0 0 0,30-7 0 0 0,-36 13 0 0 0,0 0 0 0 0,0 0 0 0 0,0 1 0 0 0,17 4 0 0 0,-6-2 0 0 0,-8 0 0 0 0,-1 1 0 0 0,0 0 0 0 0,15 7 0 0 0,13 4 0 0 0,208 57 0 0 0,-140-50 0 0 0,-49-11 0 0 0,-20-5 0 0 0,49 1 0 0 0,26 4 0 0 0,227 62 0 0 0,-318-67 0 0 0,0-1 0 0 0,0-2 0 0 0,0 0 0 0 0,1-2 0 0 0,-1-1 0 0 0,1 0 0 0 0,-1-2 0 0 0,1-1 0 0 0,-1-1 0 0 0,26-8 0 0 0,66-22 0 0 0,156-65 0 0 0,-226 80 0 0 0,92-44 0 0 0,-35 15 0 0 0,-61 29 0 0 0,-18 10 0 0 0,1 1 0 0 0,0 0 0 0 0,49-5 0 0 0,-56 10 0 0 0,0 2 0 0 0,1 1 0 0 0,-1 0 0 0 0,0 1 0 0 0,33 6 0 0 0,-17 1 0 0 0,-1 1 0 0 0,39 15 0 0 0,-18 0 0 0 0,-2 3 0 0 0,69 44 0 0 0,-109-63 0 0 0,40 24 0 0 0,56 25 0 0 0,-84-46 0 0 0,0-2 0 0 0,1 0 0 0 0,0-1 0 0 0,48 7 0 0 0,-49-12 0 0 0,154 15 0 0 0,-137-16 0 0 0,0-2 0 0 0,56-7 0 0 0,-43-2 0 0 0,90-30 0 0 0,-102 26 0 0 0,163-62 0 0 0,-197 71 0 0 0,121-56 0 0 0,-48 21 0 0 0,-1-3 0 0 0,18-8 0 0 0,-62 36 0 0 0,1 1 0 0 0,1 1 0 0 0,0 2 0 0 0,1 3 0 0 0,41-4 0 0 0,-47 9 0 0 0,-1 1 0 0 0,0 2 0 0 0,0 1 0 0 0,0 2 0 0 0,0 1 0 0 0,48 15 0 0 0,-51-10 0 0 0,0 3 0 0 0,-2 0 0 0 0,39 24 0 0 0,-24-12 0 0 0,89 55 0 0 0,-78-45 0 0 0,110 51 0 0 0,88 4 0 0 0,-228-83 0 0 0,1-1 0 0 0,1-1 0 0 0,-1-2 0 0 0,1 0 0 0 0,-1-2 0 0 0,1-1 0 0 0,-1-1 0 0 0,1-1 0 0 0,26-6 0 0 0,25-8 0 0 0,120-42 0 0 0,-151 40 0 0 0,-2-1 0 0 0,0-2 0 0 0,-1-2 0 0 0,-1-2 0 0 0,-1-2 0 0 0,56-49 0 0 0,-46 34 0 0 0,87-70 0 0 0,-95 81 0 0 0,64-35 0 0 0,80-27 0 0 0,-120 60 0 0 0,-13 8 0 0 0,0 3 0 0 0,2 2 0 0 0,0 2 0 0 0,1 3 0 0 0,0 2 0 0 0,1 3 0 0 0,1 2 0 0 0,63 0 0 0 0,346 4 0 0 0,-424 2 0 0 0,70-13 0 0 0,39-17 0 0 0,-71 13 0 0 0,16-4 0 0 0,101-17 0 0 0,-167 37 0 0 0,0 2 0 0 0,-1 2 0 0 0,52 6 0 0 0,-63-4 0 0 0,309 57 0 0 0,-56-7 0 0 0,246 9 0 0 0,-459-55 0 0 0,28 3 0 0 0,130 10 0 0 0,358-34 0 0 0,-66-51 0 0 0,-433 52 0 0 0,158-35 0 0 0,-117 21 0 0 0,102-24 0 0 0,-190 43 0 0 0,-18 5 0 0 0,0 0 0 0 0,20-9 0 0 0,-26 7 0 0 0,-8 2 0 0 0,-9-1 0 0 0,10 4 0 0 0,-5-2-53 0 0,-30-9-2379 0 0,-2-1-4111 0 0,-20-9-3653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50.5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0 3655 0 0,'6'5'53'0'0,"0"0"-1"0"0,0 1 0 0 0,-1 0 1 0 0,0-1-1 0 0,-1 2 0 0 0,8 10 1 0 0,19 44 480 0 0,-25-49-126 0 0,2 7 684 0 0,8 33 1 0 0,4 8 1241 0 0,-16-48-1058 0 0,5 22-1 0 0,4 10 1116 0 0,-11-37-1998 0 0,0-1 0 0 0,-1 0-1 0 0,0 1 1 0 0,1 6 0 0 0,1 12 563 0 0,-2-22-870 0 0,-1-1 1 0 0,0 0-1 0 0,0 0 0 0 0,0 0 0 0 0,0 0 1 0 0,0 0-1 0 0,0 0 0 0 0,0 1 0 0 0,-2 2 0 0 0,2-4-74 0 0,0 0-1 0 0,0-1 0 0 0,-1 1 1 0 0,1-1-1 0 0,0 1 1 0 0,-1 0-1 0 0,1-1 0 0 0,0 1 1 0 0,-1-1-1 0 0,1 1 0 0 0,-1-1 1 0 0,1 1-1 0 0,-1-1 0 0 0,1 0 1 0 0,-1 1-1 0 0,1-1 1 0 0,-1 1-1 0 0,1-1 0 0 0,-1 0 1 0 0,0 0-1 0 0,1 1 0 0 0,-1-1 1 0 0,1 0-1 0 0,-1 0 0 0 0,0 0 1 0 0,1 0-1 0 0,-1 1 1 0 0,0-1-1 0 0,1 0 0 0 0,-1 0 1 0 0,0 0-1 0 0,1-1 0 0 0,-1 1 1 0 0,0 0-1 0 0,1 0 0 0 0,-1 0 1 0 0,1 0-1 0 0,-1-1 0 0 0,0 1 1 0 0,-12-6 84 0 0,-22-14 0 0 0,22 12-12 0 0,-7-5 57 0 0,-11-6-120 0 0,-55-26-20 0 0,66 38 0 0 0,7 5 0 0 0,13 2 0 0 0,-1 0 0 0 0,1 0 0 0 0,0 0 0 0 0,-1 0 0 0 0,1-1 0 0 0,0 2 0 0 0,0-1 0 0 0,-1 0 0 0 0,1 0 0 0 0,0 0 0 0 0,0 0 0 0 0,-1 0 0 0 0,1 0 0 0 0,0 0 0 0 0,-1 0 0 0 0,1 0 0 0 0,0 0 0 0 0,0 1 0 0 0,0-1 0 0 0,-1 0 0 0 0,1 0 0 0 0,0 0 0 0 0,0 0 0 0 0,-1 1 0 0 0,1-1 0 0 0,0 0 0 0 0,0 0 0 0 0,0 0 0 0 0,-1 1 0 0 0,1 1 0 0 0,0-1 0 0 0,0 0 0 0 0,1 1 1 0 0,-1-1-1 0 0,0 1 0 0 0,0-1 0 0 0,1 1 0 0 0,-1-1 0 0 0,1 1 0 0 0,-1-1 0 0 0,1 0 0 0 0,-1 1 0 0 0,1-1 0 0 0,0 0 0 0 0,0 0 0 0 0,0 0 1 0 0,0 1-1 0 0,0-1 0 0 0,1 1 0 0 0,27 23 95 0 0,-17-15 23 0 0,58 63 753 0 0,-50-54 151 0 0,-1 0 1 0 0,21 26-1 0 0,35 42 1959 0 0,-63-74-2523 0 0,-4-6-141 0 0,0 1 0 0 0,1-1-1 0 0,0-1 1 0 0,10 7 0 0 0,15 10 763 0 0,-29-19-922 0 0,0-1 0 0 0,-1 0 1 0 0,1 0-1 0 0,1 0 0 0 0,-1 0 0 0 0,0-1 0 0 0,1 0 0 0 0,-1 0 1 0 0,1 0-1 0 0,0-1 0 0 0,7 2 0 0 0,-9-3-79 0 0,0 0 0 0 0,-1 0 0 0 0,1-1 0 0 0,0 1 1 0 0,-1-1-1 0 0,1 0 0 0 0,0 0 0 0 0,-1 0 0 0 0,1 0 0 0 0,-1 0 0 0 0,0-1 0 0 0,1 0 0 0 0,-1 1 0 0 0,0-1 1 0 0,0-1-1 0 0,0 1 0 0 0,0 0 0 0 0,-1-1 0 0 0,4-2 0 0 0,4-7-79 0 0,1-1 0 0 0,-2 0 0 0 0,0-1 0 0 0,14-27 0 0 0,21-65 0 0 0,-27 62 0 0 0,-9 24 0 0 0,63-150 0 0 0,-46 122-12 0 0,2 2-48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17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1 199 21599 0 0,'0'0'769'0'0,"1"0"-710"0"0,5 1-47 0 0,10-1-12 0 0,-12-4 0 0 0,-2 2 0 0 0,1 1 2 0 0,-1-1-1 0 0,0 0 1 0 0,0 0-1 0 0,0 0 1 0 0,0 0-1 0 0,0-1 1 0 0,-1 1-1 0 0,1 0 1 0 0,-1-1-1 0 0,1 1 1 0 0,1-5-1 0 0,12-36-70 0 0,-7 18-112 0 0,2-4-1054 0 0,0 1-1389 0 0,-2 9-1998 0 0,0-1-1321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20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118 257 2383 0 0,'0'3'180'0'0,"-35"196"2860"0"0,13-56-1740 0 0,14-83-540 0 0,-2 92-1 0 0,3-20 274 0 0,-6 76 1761 0 0,12-82-1384 0 0,2-39-751 0 0,0 103 1196 0 0,8-60-719 0 0,-9-91-943 0 0,-1-29-107 0 0,1 1 0 0 0,1 14-1 0 0,0-18-23 0 0,-1 1 0 0 0,0-1 1 0 0,-1 1-1 0 0,-1 10 0 0 0,-1 9 207 0 0,1-17-2 0 0,1 0 0 0 0,-6 17 1 0 0,4-13 13 0 0,0 0 1 0 0,-1 20 0 0 0,3-30-239 0 0,-2 5-22 0 0,2-3 12 0 0,0-6-28 0 0,1 1-1 0 0,0 0 0 0 0,0-1 0 0 0,-1 1 1 0 0,1-1-1 0 0,0 1 0 0 0,0 0 0 0 0,0-1 1 0 0,0 1-1 0 0,0 0 0 0 0,0 0 0 0 0,0-1 1 0 0,0 1-1 0 0,0 0 0 0 0,0-1 0 0 0,0 1 1 0 0,1 0-1 0 0,0 2-5 0 0,1-1 1 0 0,0 0-1 0 0,0 0 0 0 0,-1 0 1 0 0,1 0-1 0 0,5 3 0 0 0,6 3-57 0 0,-8-6 56 0 0,12 7 81 0 0,1-1 1 0 0,24 7-1 0 0,-10-4 171 0 0,16 5 77 0 0,0-2 1 0 0,62 10-1 0 0,-49-12-13 0 0,1-1-67 0 0,107 3-1 0 0,-106-11-102 0 0,132 3 143 0 0,-106-5-155 0 0,202-6 108 0 0,-28-25-41 0 0,-45 5-46 0 0,-164 20-141 0 0,281-36 200 0 0,-13 2-26 0 0,-23 4-20 0 0,-97 12-166 0 0,-149 18 0 0 0,77-1 82 0 0,-4 1-4 0 0,80-18 1 0 0,191-10 130 0 0,-260 29-97 0 0,151 5 179 0 0,-19-5-214 0 0,-121 9 47 0 0,-26 3 128 0 0,9 0-128 0 0,-94-7-112 0 0,121 0-12 0 0,-96-1 0 0 0,-38 0 73 0 0,6 2 216 0 0,-26-1-283 0 0,-2-1 138 0 0,1 1-80 0 0,9 1 5 0 0,-9-1 311 0 0,-3-2-376 0 0,0 1-1 0 0,0 0 0 0 0,0 0 0 0 0,1 0 0 0 0,-1 0 0 0 0,0-1 1 0 0,0 1-1 0 0,0 0 0 0 0,0 0 0 0 0,0 0 0 0 0,0 0 1 0 0,0-1-1 0 0,1 1 0 0 0,-1 0 0 0 0,0 0 0 0 0,0 0 0 0 0,0 0 1 0 0,0 0-1 0 0,1 0 0 0 0,-1 0 0 0 0,0 0 0 0 0,0-1 0 0 0,0 1 1 0 0,0 0-1 0 0,1 0 0 0 0,-1 0 0 0 0,0 0 0 0 0,0 0 0 0 0,0 0 1 0 0,1 0-1 0 0,-1 0 0 0 0,0 0 0 0 0,1 0 5 0 0,-1 0 0 0 0,0 0 0 0 0,1 0 0 0 0,-1 0 0 0 0,0 0 0 0 0,1 0 0 0 0,-1 0 0 0 0,0 0 0 0 0,1 0 0 0 0,-1 0 0 0 0,0 0 0 0 0,1-1 0 0 0,-1 1 0 0 0,0 0 0 0 0,0 0 0 0 0,1 0 0 0 0,-1-1 0 0 0,0 1 0 0 0,0 0 0 0 0,1 0 0 0 0,-1-1 0 0 0,0 1 0 0 0,0 0 0 0 0,0 0 0 0 0,1-1 0 0 0,-1 1 0 0 0,0 0-1 0 0,0-1 1 0 0,0 1 0 0 0,0-1 0 0 0,3-10 51 0 0,4-6-44 0 0,-7 15-27 0 0,-1-17 170 0 0,-1 7-83 0 0,0 0-59 0 0,4-1-16 0 0,0 1 0 0 0,4 2 11 0 0,3-9 29 0 0,-5 8-27 0 0,3-5-13 0 0,-7 11 0 0 0,-1 1 0 0 0,11-34 0 0 0,3-30 0 0 0,-11 48 0 0 0,2-10 0 0 0,13-35 0 0 0,-2-1 0 0 0,10-114 0 0 0,-10 61 0 0 0,-3 25 0 0 0,2-93-12 0 0,-11 107-205 0 0,1 14 204 0 0,3-29 15 0 0,-2 69-2 0 0,-3 14 0 0 0,0 0 0 0 0,0-1 0 0 0,-1-22 0 0 0,-1 23-10 0 0,0-1 0 0 0,4-23-1 0 0,-2 26 4 0 0,-1 0 1 0 0,0 0-1 0 0,-1 0 0 0 0,0 0 0 0 0,-1-14 0 0 0,-11-46 7 0 0,5 43 0 0 0,4 11 8 0 0,2 10 3 0 0,-1 1 0 0 0,1-1 0 0 0,-1 1 0 0 0,0-1-1 0 0,-1 1 1 0 0,-4-8 0 0 0,6 11 5 0 0,0 0 0 0 0,0 0 0 0 0,0 0 0 0 0,0 0-1 0 0,0 0 1 0 0,0 0 0 0 0,1 0 0 0 0,-1 0 0 0 0,0-2 0 0 0,-5-14-82 0 0,3 13 72 0 0,0 0-1 0 0,-1 1 0 0 0,0-1 0 0 0,0 1 0 0 0,-4-5 0 0 0,-4 1-5 0 0,2 3 10 0 0,1 1 0 0 0,-1 1 0 0 0,-16-5 0 0 0,-33-11 14 0 0,24 10-24 0 0,-20-5 16 0 0,-2 3 0 0 0,0 2 0 0 0,-67-1 0 0 0,-68 10-16 0 0,89 6 0 0 0,68-3 0 0 0,-1-1 0 0 0,-43-4 0 0 0,-24-2 0 0 0,-155-22 0 0 0,118 11 0 0 0,-57-4 0 0 0,91 16 58 0 0,13 0 8 0 0,34 3-23 0 0,-88 9 0 0 0,55-1 27 0 0,-158 26 116 0 0,65-6-92 0 0,68-8 66 0 0,0-1 0 0 0,11-6-148 0 0,16-1 14 0 0,-94 0 0 0 0,-121-3 46 0 0,175 0-72 0 0,14-1 0 0 0,-4-4 19 0 0,-105-1 58 0 0,143-4 63 0 0,-63-5 0 0 0,-69-27-37 0 0,-32-4-1719 0 0,205 33-4984 0 0,5 2-2247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23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1759 1347 4831 0 0,'7'-20'126'0'0,"1"1"-1"0"0,0 0 0 0 0,20-30 1 0 0,40-51-96 0 0,-43 65 44 0 0,196-277 3023 0 0,-180 246-1504 0 0,50-111 1 0 0,13-100 1006 0 0,-84 216-1906 0 0,-11 34-33 0 0,10-47 1 0 0,-18 66-518 0 0,0 1 1 0 0,0-1-1 0 0,-1 0 1 0 0,0 0-1 0 0,0 1 1 0 0,-1-1-1 0 0,0 0 1 0 0,0 0-1 0 0,0 1 1 0 0,-6-15-1 0 0,6 21-97 0 0,0 0 0 0 0,0 0 0 0 0,0 0 0 0 0,0 0-1 0 0,-1 0 1 0 0,1 0 0 0 0,0 1 0 0 0,-1-1 0 0 0,1 0 0 0 0,0 1 0 0 0,-1-1-1 0 0,1 1 1 0 0,0 0 0 0 0,-1-1 0 0 0,1 1 0 0 0,-1 0 0 0 0,1 0 0 0 0,-1 0-1 0 0,1 0 1 0 0,-3 0 0 0 0,2 0 51 0 0,-6 0 75 0 0,1 0 1 0 0,-1 1-1 0 0,1 0 1 0 0,-1 0 0 0 0,1 0-1 0 0,-14 6 1 0 0,-42 21 232 0 0,37-16-242 0 0,-18 10-154 0 0,0 2 0 0 0,2 2 0 0 0,-61 48 0 0 0,51-30-11 0 0,2 2 0 0 0,-47 56 0 0 0,23-15 16 0 0,-66 73 49 0 0,-304 352 849 0 0,173-152 214 0 0,32 17 1106 0 0,185-258-1323 0 0,42-90-709 0 0,9-23-122 0 0,1 0 0 0 0,0 0 0 0 0,-2 10 0 0 0,4-14-42 0 0,-1 1 0 0 0,1-1 0 0 0,0 0 0 0 0,0 1 0 0 0,0-1 0 0 0,1 0 0 0 0,-1 1 0 0 0,1-1 0 0 0,-1 0 0 0 0,1 0 0 0 0,1 4 0 0 0,-2-6-28 0 0,0 1 0 0 0,0-1 1 0 0,0 0-1 0 0,1 0 0 0 0,-1 1 0 0 0,0-1 1 0 0,0 0-1 0 0,0 0 0 0 0,0 0 1 0 0,0 1-1 0 0,1-1 0 0 0,-1 0 0 0 0,0 0 1 0 0,0 0-1 0 0,1 0 0 0 0,-1 1 1 0 0,0-1-1 0 0,0 0 0 0 0,0 0 0 0 0,1 0 1 0 0,-1 0-1 0 0,0 0 0 0 0,0 0 1 0 0,1 0-1 0 0,0 0 0 0 0,6 2 47 0 0,1 0 1 0 0,0-1-1 0 0,0 0 0 0 0,0 0 0 0 0,-1-1 1 0 0,1 0-1 0 0,0 0 0 0 0,0-1 1 0 0,0 0-1 0 0,0 0 0 0 0,0-1 0 0 0,-1 0 1 0 0,1-1-1 0 0,7-3 0 0 0,16-7 101 0 0,0-2 0 0 0,28-19 0 0 0,379-266 692 0 0,-287 190-685 0 0,421-353 268 0 0,-190 128-272 0 0,-327 291-107 0 0,39-35 106 0 0,-79 65-136 0 0,0-1 0 0 0,-1-1 0 0 0,20-30 0 0 0,-32 44-23 0 0,0-1 0 0 0,0 0 0 0 0,-1 0 0 0 0,0 0 0 0 0,1 0 0 0 0,-1 0 0 0 0,0 0 0 0 0,0-1 0 0 0,-1 1 0 0 0,1-5 0 0 0,-1 7 2 0 0,0 0-1 0 0,0 0 1 0 0,0 0 0 0 0,0 0-1 0 0,0 0 1 0 0,0 0 0 0 0,0 0-1 0 0,0 0 1 0 0,-1 0 0 0 0,1 0-1 0 0,0 0 1 0 0,-1 0 0 0 0,1 0-1 0 0,-1 0 1 0 0,0-1 0 0 0,-2-1 17 0 0,0 1 0 0 0,0 0 1 0 0,1 0-1 0 0,-1 0 0 0 0,-1 0 1 0 0,1 0-1 0 0,0 1 0 0 0,0-1 1 0 0,-1 1-1 0 0,-4-2 0 0 0,-4 0 40 0 0,1 0 0 0 0,-13 0 0 0 0,4 1 53 0 0,0 2-1 0 0,-33 3 1 0 0,4 0 57 0 0,-154 9 46 0 0,-205 40 0 0 0,-197 65-364 0 0,506-97 124 0 0,-207 56 108 0 0,92-20-14 0 0,188-50-69 0 0,0 1 0 0 0,1 2 0 0 0,0 0 0 0 0,0 2 0 0 0,-44 26 0 0 0,45-17-21 0 0,23-15-81 0 0,3 0 72 0 0,0 1-1 0 0,0-1 1 0 0,1 1-1 0 0,-1-1 0 0 0,1 0 1 0 0,1 0-1 0 0,3 6 0 0 0,33 35-134 0 0,-34-39 138 0 0,46 47-26 0 0,3-2-1 0 0,93 69 1 0 0,141 66-43 0 0,-194-139 136 0 0,170 62 0 0 0,-173-77 124 0 0,177 37 0 0 0,-212-61-77 0 0,0-3 1 0 0,103-1-1 0 0,114-22 124 0 0,-246 15-196 0 0,13-3 91 0 0,-1-2-1 0 0,1-2 1 0 0,-2-2-1 0 0,63-25 1 0 0,-83 28-59 0 0,0 0 0 0 0,-1-1 0 0 0,0-2 0 0 0,33-24 0 0 0,-47 31-44 0 0,0 0 0 0 0,0 0 0 0 0,0-1 0 0 0,0 0 0 0 0,0 0 0 0 0,-1 0-1 0 0,0 0 1 0 0,0-1 0 0 0,-1 1 0 0 0,0-1 0 0 0,1 1 0 0 0,-2-1 0 0 0,1 0 0 0 0,-1 0 0 0 0,0 0 0 0 0,0 0 0 0 0,0 0 0 0 0,-1 0 0 0 0,0 0 0 0 0,-1 0 0 0 0,1 0 0 0 0,-1 0 0 0 0,0 0 0 0 0,0 0 0 0 0,-4-10 0 0 0,-4-9-3 0 0,-1 0 0 0 0,-1 1 0 0 0,-1 0 0 0 0,-1 1 0 0 0,-17-22 0 0 0,-109-129 0 0 0,111 145 0 0 0,-1 1 0 0 0,-2 1 0 0 0,-50-34 0 0 0,18 22 0 0 0,-93-42 0 0 0,-76-18 0 0 0,112 49 0 0 0,-153-57 0 0 0,54 22 0 0 0,-337-144-891 0 0,294 130-1477 0 0,69 29-5654 0 0,36 7-1241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31 133 6967 0 0,'-10'45'218'0'0,"-7"46"2999"0"0,15-75-1913 0 0,1-1 0 0 0,1 0 0 0 0,0 1 0 0 0,3 17 0 0 0,-1-20-321 0 0,1 1 0 0 0,0-1 0 0 0,1 0 0 0 0,0 0 1 0 0,1 0-1 0 0,1 0 0 0 0,0-1 0 0 0,1 0 0 0 0,0 0 0 0 0,9 11 0 0 0,-14-21-838 0 0,0 1 0 0 0,1-1 1 0 0,-1 1-1 0 0,1-1 0 0 0,-1 0 0 0 0,1 0 0 0 0,0 0 0 0 0,0-1 0 0 0,0 1 0 0 0,0-1 0 0 0,0 1 0 0 0,0-1 0 0 0,6 2 0 0 0,-3-2-6 0 0,0 0 1 0 0,0-1-1 0 0,0 1 0 0 0,0-1 1 0 0,12-1-1 0 0,-13 0-107 0 0,-1-1-1 0 0,1 1 1 0 0,-1-1 0 0 0,0 0 0 0 0,0 0-1 0 0,0 0 1 0 0,0-1 0 0 0,0 1 0 0 0,6-7-1 0 0,-4 5-20 0 0,0-1-247 0 0,0 0-1 0 0,0-1 1 0 0,0 0 0 0 0,-1 0 0 0 0,8-11-1 0 0,17-35-5032 0 0,-15 24 787 0 0,-1-11-3473 0 0,-12 34 3784 0 0,-2 3 3859 0 0,0 1 0 0 0,1 0 0 0 0,-1 0-1 0 0,0 0 1 0 0,1 0 0 0 0,-1 0 0 0 0,1 0-1 0 0,0 0 1 0 0,-1 0 0 0 0,1 0 0 0 0,0 0-1 0 0,0 0 1 0 0,1-1 0 0 0,-1 1 654 0 0,2 0-94 0 0,19-5 2820 0 0,-21 5-2097 0 0,1 0 56 0 0,18-8 1022 0 0,-18 8-1161 0 0,9-8 533 0 0,-9 7-1174 0 0,2-2 9 0 0,0 0 0 0 0,0-1 0 0 0,0 1 0 0 0,-1-1-1 0 0,0 0 1 0 0,0 0 0 0 0,0 0 0 0 0,-1 0 0 0 0,1-1 0 0 0,1-8 0 0 0,2-8 395 0 0,5-31 1 0 0,-7 26-141 0 0,-2 16-364 0 0,-1 0-1 0 0,0 0 1 0 0,-1 0-1 0 0,-1 0 1 0 0,1 0-1 0 0,-2 0 1 0 0,1 0-1 0 0,-6-16 1 0 0,-2 10 428 0 0,8 16-257 0 0,-2 1 6 0 0,0-1-221 0 0,-1 1-1 0 0,0-1 0 0 0,0 1 0 0 0,0 0 1 0 0,0 1-1 0 0,0-1 0 0 0,0 1 1 0 0,1-1-1 0 0,-1 1 0 0 0,0 0 1 0 0,1 1-1 0 0,-1-1 0 0 0,0 1 1 0 0,1-1-1 0 0,-1 1 0 0 0,1 0 1 0 0,-5 4-1 0 0,-6 4 387 0 0,2 1 0 0 0,-23 22 0 0 0,27-24-289 0 0,-1 1 0 0 0,1 0-1 0 0,1 0 1 0 0,0 1 0 0 0,1-1-1 0 0,0 2 1 0 0,-6 13-1 0 0,10-18-126 0 0,-1 1 0 0 0,1 1 0 0 0,0-1 0 0 0,1 0-1 0 0,0 0 1 0 0,0 1 0 0 0,1-1 0 0 0,0 1 0 0 0,0-1-1 0 0,1 0 1 0 0,3 16 0 0 0,0-10 258 0 0,0-1-1 0 0,0 1 1 0 0,2-1-1 0 0,-1 0 1 0 0,2 0-1 0 0,0-1 1 0 0,0 1-1 0 0,17 19 1 0 0,-22-29-209 0 0,1-1 0 0 0,0 1 1 0 0,-1-1-1 0 0,1 1 0 0 0,0-1 1 0 0,0 0-1 0 0,1 0 0 0 0,-1 0 1 0 0,0-1-1 0 0,1 1 0 0 0,-1-1 1 0 0,1 0-1 0 0,4 1 0 0 0,-1 0 69 0 0,0-1 0 0 0,0-1 0 0 0,0 0-1 0 0,0 0 1 0 0,13-1 0 0 0,-17 0-209 0 0,1 0-1 0 0,0 0 1 0 0,-1 0-1 0 0,0-1 1 0 0,1 1-1 0 0,-1-1 1 0 0,0 1-1 0 0,1-1 1 0 0,-1 0 0 0 0,0-1-1 0 0,0 1 1 0 0,-1 0-1 0 0,1-1 1 0 0,0 0-1 0 0,-1 1 1 0 0,0-1-1 0 0,1 0 1 0 0,-1 0-1 0 0,1-4 1 0 0,2-2-1049 0 0,-1 1 0 0 0,0-1 0 0 0,0-1 0 0 0,-1 1 0 0 0,4-19 0 0 0,0-12-8130 0 0,-3 19 2093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51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2615 0 0,'0'-2'194'0'0,"0"2"-192"0"0,0-1-1 0 0,0 1 1 0 0,1 0 0 0 0,-1-1 0 0 0,0 1 0 0 0,0 0 0 0 0,0-1 0 0 0,0 1-1 0 0,1 0 1 0 0,-1-1 0 0 0,0 1 0 0 0,0 0 0 0 0,1-1 0 0 0,-1 1-1 0 0,0 0 1 0 0,1 0 0 0 0,-1-1 0 0 0,0 1 0 0 0,1 0 0 0 0,-1 0-1 0 0,6 0 282 0 0,0 1-1 0 0,0-1 0 0 0,0 2 1 0 0,-1-1-1 0 0,1 1 0 0 0,9 3 0 0 0,54 20 1574 0 0,73 25-416 0 0,-135-47-1408 0 0,7 0 20 0 0,-1 0 0 0 0,1 0 0 0 0,-1-2 0 0 0,19 1-1 0 0,57-4 262 0 0,-69 1-191 0 0,33 1 612 0 0,-50 0-562 0 0,1 3 50 0 0,-4-3-201 0 0,0 0 1 0 0,0 0-1 0 0,1 0 1 0 0,-1 0-1 0 0,0 0 0 0 0,0 0 1 0 0,1 0-1 0 0,-1 0 1 0 0,0 0-1 0 0,0 0 1 0 0,1 0-1 0 0,-1 0 1 0 0,0 0-1 0 0,0 0 1 0 0,1 0-1 0 0,-1 0 1 0 0,0 1-1 0 0,0-1 1 0 0,0 0-1 0 0,0 0 0 0 0,1 0 1 0 0,-1 0-1 0 0,0 1 1 0 0,0-1-1 0 0,0 0 1 0 0,0 0-1 0 0,1 0 1 0 0,-1 1-1 0 0,0-1 1 0 0,0 0-1 0 0,0 0 1 0 0,0 1-1 0 0,0-1 1 0 0,0 0-1 0 0,0 0 0 0 0,0 1 1 0 0,0-1-1 0 0,0 0 1 0 0,0 1-1 0 0,0 2 59 0 0,-1 0 0 0 0,0 0 0 0 0,0 0 0 0 0,-1 0 0 0 0,1 0 0 0 0,0 0-1 0 0,-1 0 1 0 0,0 0 0 0 0,0 0 0 0 0,0-1 0 0 0,0 1 0 0 0,0-1 0 0 0,-3 3 0 0 0,-7 6 378 0 0,-19 14 1 0 0,14-12-103 0 0,-16 10 252 0 0,-45 25 0 0 0,64-40-446 0 0,-69 33 795 0 0,33-18-140 0 0,48-22-610 0 0,-1 0-14 0 0,-24 16 1950 0 0,30-15-2042 0 0,10 8-81 0 0,2-2-20 0 0,-1-6 12 0 0,5-4 47 0 0,57-14 19 0 0,-46 8-299 0 0,1 2-1 0 0,49-4 0 0 0,-45 10-4238 0 0,1-2-1580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53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94 2815 0 0,'2'-1'14'0'0,"0"-1"0"0"0,0 1 0 0 0,0 0 0 0 0,0 0 0 0 0,0 0 0 0 0,0 1 0 0 0,0-1 0 0 0,0 0 0 0 0,0 1 0 0 0,0-1 0 0 0,0 1 0 0 0,0 0 0 0 0,0 0 0 0 0,0 0 0 0 0,0 0 0 0 0,1 0 0 0 0,-1 0 0 0 0,3 1 0 0 0,6 1-17 0 0,0 1 1 0 0,15 6-1 0 0,-1-1 135 0 0,84 25 2137 0 0,-56-16-893 0 0,1-1 1 0 0,111 15-1 0 0,-85-26-31 0 0,0-4 0 0 0,0-3 0 0 0,122-20 0 0 0,132-43 592 0 0,-215 39-1331 0 0,97-13 561 0 0,-160 30-885 0 0,23-2 403 0 0,1 4-1 0 0,-1 3 1 0 0,1 4-1 0 0,97 12 1 0 0,-128-4 305 0 0,0 2 0 0 0,70 25 0 0 0,10 2 294 0 0,-82-27-999 0 0,0-2 0 0 0,1-1-1 0 0,0-3 1 0 0,0-2-1 0 0,0-2 1 0 0,1-2 0 0 0,-1-3-1 0 0,58-12 1 0 0,371-69-184 0 0,-353 69 469 0 0,147 1 0 0 0,-230 15-407 0 0,115 4 255 0 0,-116 0-174 0 0,74 14 0 0 0,172 41 895 0 0,-232-45-1118 0 0,-1-4 0 0 0,1-1-1 0 0,1-3 1 0 0,68-3 0 0 0,-34-7-21 0 0,0-4 0 0 0,127-30 0 0 0,-61 8 0 0 0,-88 20 0 0 0,15-4-39 0 0,0 4 0 0 0,166 0 0 0 0,-225 13-447 0 0,0 0 0 0 0,0 1 0 0 0,29 9 0 0 0,-33-7-2447 0 0,0 2 0 0 0,20 9 0 0 0,10 11-6503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19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2015 0 0,'-4'9'259'0'0,"0"1"0"0"0,0 0 0 0 0,1 0 0 0 0,1 0 0 0 0,-1 0 0 0 0,2 0 0 0 0,-1 1 0 0 0,1-1 0 0 0,1 21 0 0 0,2-14 83 0 0,1-1 1 0 0,1 0 0 0 0,0 1-1 0 0,1-2 1 0 0,1 1 0 0 0,0-1-1 0 0,1 1 1 0 0,1-2 0 0 0,0 1-1 0 0,15 18 1 0 0,91 118 5473 0 0,-102-138-5657 0 0,-7-8-46 0 0,0 0 0 0 0,-1 1-1 0 0,0-1 1 0 0,0 1 0 0 0,0 0 0 0 0,0 0-1 0 0,3 9 1 0 0,-4-8 98 0 0,0 0-1 0 0,1-1 1 0 0,6 10-1 0 0,-6-11-100 0 0,-1 0-1 0 0,1 0 1 0 0,-1 1 0 0 0,-1-1-1 0 0,1 1 1 0 0,2 7 0 0 0,-1 13 21 0 0,0 0 1 0 0,-2 0-1 0 0,0 0 0 0 0,-2 0 1 0 0,-3 27-1 0 0,2-33-53 0 0,0-13-32 0 0,0 1-1 0 0,0-1 1 0 0,0 0 0 0 0,-1 0-1 0 0,0 1 1 0 0,-1-1-1 0 0,0 0 1 0 0,0-1 0 0 0,-7 13-1 0 0,7-16-15 0 0,0 0-1 0 0,0 0 1 0 0,0 0-1 0 0,0 0 0 0 0,-1-1 1 0 0,1 1-1 0 0,-1-1 1 0 0,0 0-1 0 0,-7 3 0 0 0,5-2-8 0 0,5-2-18 0 0,0-1 1 0 0,0 0-1 0 0,0 1 1 0 0,0-1-1 0 0,0 0 1 0 0,0 0-1 0 0,0 1 1 0 0,0-1-1 0 0,0 0 0 0 0,0 0 1 0 0,0 0-1 0 0,0 0 1 0 0,0 0-1 0 0,0 0 1 0 0,-2-1-1 0 0,-2 0 6 0 0,-14-1 77 0 0,0-2-1 0 0,0 0 1 0 0,0-1 0 0 0,0-1-1 0 0,1 0 1 0 0,-27-15 0 0 0,43 20-75 0 0,0 0-1 0 0,0 0 1 0 0,0 0-1 0 0,0-1 1 0 0,0 1 0 0 0,1-1-1 0 0,-1 1 1 0 0,0-1 0 0 0,1 0-1 0 0,-1 1 1 0 0,1-1 0 0 0,-1 0-1 0 0,1 0 1 0 0,0 0 0 0 0,0 0-1 0 0,0 0 1 0 0,0-1 0 0 0,0 1-1 0 0,1 0 1 0 0,-1 0 0 0 0,0-1-1 0 0,1 1 1 0 0,0 0-1 0 0,0-1 1 0 0,-1 1 0 0 0,1 0-1 0 0,1-1 1 0 0,-1-3 0 0 0,2-2 50 0 0,-1-1-1 0 0,2 1 1 0 0,-1 0 0 0 0,1 0 0 0 0,0-1 0 0 0,6-9 0 0 0,2-4 244 0 0,50-87 1134 0 0,43-35 272 0 0,-91 127-1551 0 0,0-2 0 0 0,-2 1 0 0 0,0-1 0 0 0,-1-1-1 0 0,10-29 1 0 0,-15 39-75 0 0,0-1 0 0 0,1 1 0 0 0,0 0 0 0 0,1 1 0 0 0,0 0 0 0 0,1 0-1 0 0,16-16 1 0 0,6-7 47 0 0,-12 11-633 0 0,44-51 1184 0 0,-23 24-8396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19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 4863 0 0,'0'0'432'0'0,"-2"20"-344"0"0,-8 0-88 0 0,1 4 0 0 0,-2 2 416 0 0,-2 4 64 0 0,-3 1 8 0 0,-3 1 8 0 0,-5-5-232 0 0,4 3-40 0 0,1-3-16 0 0,-1-1 0 0 0,2-2-272 0 0,1-5-64 0 0,4-5 0 0 0,2-4-1984 0 0,0-3-400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0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4319 0 0,'19'-8'384'0'0,"-3"-1"-312"0"0,-1 0-72 0 0,2 2 0 0 0,-1-1 536 0 0,-3 3 728 0 0,2-5-616 0 0,-2 3 128 0 0,-2 0-488 0 0,0 1-2472 0 0</inkml:trace>
  <inkml:trace contextRef="#ctx0" brushRef="#br0" timeOffset="1">30 502 5495 0 0,'38'131'934'0'0,"-34"-118"-642"0"0,29 105 3045 0 0,-30-109-2905 0 0,-1 0 1 0 0,1 1-1 0 0,-2-1 0 0 0,0 1 1 0 0,0-1-1 0 0,0 1 1 0 0,-1-1-1 0 0,-1 1 0 0 0,0 0 1 0 0,-2 13-1 0 0,2-16-37 0 0,0 1 0 0 0,1 0 0 0 0,0 0 0 0 0,0 0-1 0 0,1 0 1 0 0,3 14 0 0 0,-1-11 77 0 0,-2 1-1 0 0,1 14 1 0 0,-2-21-356 0 0,1 11 411 0 0,-2 0 1 0 0,0 0-1 0 0,-6 30 0 0 0,2-16-236 0 0,4-20-93 0 0,-1-1 0 0 0,0-1 0 0 0,-4 12 0 0 0,5-17-965 0 0,-1 0-1 0 0,1 0 1 0 0,-1 0-1 0 0,0 0 0 0 0,0 0 1 0 0,0-1-1 0 0,-3 5 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2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3567 0 0,'2'3'278'0'0,"6"10"-60"0"0,0 0-1 0 0,-1 0 1 0 0,-1 1 0 0 0,0 0 0 0 0,6 23-1 0 0,1 7 818 0 0,-6-22 353 0 0,7 41-1 0 0,-12-52-665 0 0,0-1 0 0 0,5 12 0 0 0,3 11 914 0 0,-10-31-1475 0 0,1 1-1 0 0,0 0 1 0 0,1-1 0 0 0,-1 1-1 0 0,0-1 1 0 0,1 0-1 0 0,-1 1 1 0 0,3 1 0 0 0,-3-2 95 0 0,1 0 1 0 0,-1 0-1 0 0,0 0 1 0 0,1 0-1 0 0,-1 1 1 0 0,1 3 0 0 0,-1-6-173 0 0,0 1 0 0 0,0-1 1 0 0,0 1-1 0 0,-1-1 0 0 0,1 0 1 0 0,0 0-1 0 0,0 1 0 0 0,0-1 1 0 0,0 0-1 0 0,0 0 1 0 0,0 0-1 0 0,-1 0 0 0 0,1 0 1 0 0,0 0-1 0 0,1 0 0 0 0,-1-1 57 0 0,2 1-37 0 0,0 0 1 0 0,0 0-1 0 0,0-1 0 0 0,0 1 0 0 0,-1-1 0 0 0,1 0 0 0 0,0 0 1 0 0,0 0-1 0 0,0 0 0 0 0,-1-1 0 0 0,1 1 0 0 0,-1-1 1 0 0,1 0-1 0 0,-1 1 0 0 0,1-1 0 0 0,-1 0 0 0 0,3-4 0 0 0,3-3 126 0 0,-1-1 0 0 0,-1 0-1 0 0,8-13 1 0 0,-2 1 79 0 0,18-24 190 0 0,27-50 183 0 0,-47 78-584 0 0,-1-1 1 0 0,-1 0-1 0 0,8-28 0 0 0,-8 14-28 0 0,6-60-1 0 0,-14 93-78 0 0,0-1 0 0 0,-1 1-1 0 0,1-1 1 0 0,0 1 0 0 0,0-1 0 0 0,-1 1-1 0 0,1-1 1 0 0,0 1 0 0 0,-1 0-1 0 0,1-1 1 0 0,0 1 0 0 0,-1-1 0 0 0,1 1-1 0 0,-1 0 1 0 0,1-1 0 0 0,0 1 0 0 0,-1 0-1 0 0,1 0 1 0 0,-1-1 0 0 0,1 1 0 0 0,-1 0-1 0 0,1 0 1 0 0,-1 0 0 0 0,0-1-1 0 0,0 1-18 0 0,0 0-92 0 0,-1-1-1 0 0,0 1 1 0 0,1-1 0 0 0,-1 1-1 0 0,1 0 1 0 0,-1 0-1 0 0,0 0 1 0 0,0 0 0 0 0,1 0-1 0 0,-3 0 1 0 0,-9 4-5240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3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 2359 0 0,'-1'1'174'0'0,"-35"46"596"0"0,27-36-574 0 0,1 1-1 0 0,0 0 1 0 0,1 0-1 0 0,0 1 1 0 0,0 0-1 0 0,-6 21 0 0 0,-2-3 102 0 0,11-23-206 0 0,0 0 0 0 0,1 0 0 0 0,-3 11 1 0 0,-4 15 136 0 0,3-8 164 0 0,-5 37 0 0 0,8-44 23 0 0,3-15-294 0 0,0 0 1 0 0,0 0-1 0 0,1 0 1 0 0,0-1-1 0 0,-1 1 0 0 0,1 0 1 0 0,0 0-1 0 0,2 7 1 0 0,5 39 2248 0 0,-2-37-531 0 0,-4-11-804 0 0,1 1-668 0 0,0-1 1 0 0,0 0 0 0 0,0 0 0 0 0,0 1-1 0 0,0-2 1 0 0,3 3 0 0 0,-3-3-298 0 0,-1 0 0 0 0,0 0 0 0 0,1 0-1 0 0,-1 0 1 0 0,1-1 0 0 0,-1 1 0 0 0,1-1 0 0 0,-1 1 0 0 0,1-1-1 0 0,-1 1 1 0 0,1-1 0 0 0,-1 0 0 0 0,1 0 0 0 0,0 0 0 0 0,-1 0-1 0 0,1 0 1 0 0,0 0 0 0 0,1 0 0 0 0,5-3-21 0 0,-1 0-1 0 0,1 0 1 0 0,-1 0 0 0 0,0-1-1 0 0,0 0 1 0 0,-1-1 0 0 0,1 1 0 0 0,-1-1-1 0 0,0 0 1 0 0,0-1 0 0 0,0 0-1 0 0,-1 0 1 0 0,0 0 0 0 0,0 0-1 0 0,-1-1 1 0 0,7-12 0 0 0,-3 4 11 0 0,-4 10-56 0 0,-1-1 0 0 0,0 0 0 0 0,0-1 0 0 0,3-9 0 0 0,-2-3 48 0 0,-3 15-52 0 0,7-7 12 0 0,-7 9 132 0 0,1 23 8 0 0,-2-14-79 0 0,1 0 1 0 0,0 0 0 0 0,3 11 0 0 0,-4-16-50 0 0,1-1 1 0 0,-1 0 0 0 0,0 0 0 0 0,0 0 0 0 0,1 0 0 0 0,-1 0 0 0 0,0 0 0 0 0,0 0-1 0 0,0 0 1 0 0,0 0 0 0 0,-1 2 0 0 0,1-2-3 0 0,0 0 1 0 0,0-1-1 0 0,0 1 0 0 0,0 0 0 0 0,0 0 1 0 0,0-1-1 0 0,0 1 0 0 0,0 0 0 0 0,0 0 1 0 0,0 0-1 0 0,0-1 0 0 0,1 1 1 0 0,-1 0-1 0 0,0 0 0 0 0,0-1 0 0 0,1 1 1 0 0,-1 0-1 0 0,1-1 0 0 0,-1 1 0 0 0,0 0 1 0 0,1-1-1 0 0,0 1 0 0 0,25 24 1236 0 0,-24-24-1033 0 0,11 4 183 0 0,-10-4-399 0 0,0 0 0 0 0,0-1 0 0 0,0 0 0 0 0,0 1 0 0 0,0-1 0 0 0,0 0 0 0 0,0 0 1 0 0,-1-1-1 0 0,1 1 0 0 0,5-1 0 0 0,-4 0-6 0 0,-1-1 1 0 0,1 1-1 0 0,0 0 1 0 0,-1-1-1 0 0,1 0 0 0 0,-1 1 1 0 0,0-1-1 0 0,1-1 1 0 0,3-2-1 0 0,0-1-90 0 0,-3 2-247 0 0,0 1 0 0 0,0-1 1 0 0,0 0-1 0 0,5-7 1 0 0,5-9-5373 0 0,-5 5-302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3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4319 0 0,'8'15'384'0'0,"-5"0"-312"0"0,-1 0-72 0 0,6 1 1800 0 0,-3 1-728 0 0,1-2-912 0 0,1-6-8 0 0,4-4-152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4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3247 0 0,'9'12'251'0'0,"-5"3"-160"0"0,7 141 2557 0 0,-9-57-603 0 0,-2-92-1744 0 0,0-1 1 0 0,-1 1-1 0 0,-1 10 0 0 0,0 11 5686 0 0,3-28-5955 0 0,0-1-1 0 0,0 1 1 0 0,0-1 0 0 0,0 1-1 0 0,0-1 1 0 0,-1 0 0 0 0,1 1-1 0 0,0-1 1 0 0,0 0 0 0 0,0 0-1 0 0,-1 1 1 0 0,2-3 0 0 0,0 1 24 0 0,4-6 67 0 0,0-1 1 0 0,-1 0-1 0 0,0 0 1 0 0,0-1-1 0 0,-1 0 1 0 0,0 1-1 0 0,0-1 0 0 0,2-16 1 0 0,6-13 141 0 0,-1 7-98 0 0,-8 19-40 0 0,1 1 1 0 0,10-19-1 0 0,-4 10 358 0 0,12-42 1 0 0,-5 15-274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4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2815 0 0,'0'0'256'0'0,"2"17"-256"0"0,2-3 0 0 0,1 1 0 0 0,-5 0 384 0 0,0-2 440 0 0,2 4-408 0 0,0-5 232 0 0,0 3-2048 0 0,0-2-320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3599 0 0,'0'0'278'0'0,"1"3"-182"0"0,7 16-103 0 0,-4-10 1066 0 0,0 1-1 0 0,0 0 0 0 0,-1 0 1 0 0,1 13-1 0 0,0 3 1100 0 0,7 71 4589 0 0,-1-7-762 0 0,-5-55 935 0 0,-5-36-6898 0 0,0 0 0 0 0,1 0 0 0 0,0 1-1 0 0,-1-1 1 0 0,1 0 0 0 0,-1 0-1 0 0,1 0 1 0 0,0 0 0 0 0,-1 1 0 0 0,1-1-1 0 0,2-1 1 0 0,1-2 24 0 0,0-1-10 0 0,0 0-1 0 0,1-1 1 0 0,-2 0 0 0 0,1 0-1 0 0,-1 0 1 0 0,0 0-1 0 0,0-1 1 0 0,0 1 0 0 0,-1-1-1 0 0,3-12 1 0 0,9-78-58 0 0,25-117-156 0 0,-35 201 178 0 0,2 3 19 0 0,-6 10-11 0 0,1 0 0 0 0,0 0 0 0 0,-1 0 0 0 0,1 0 0 0 0,0 0 0 0 0,-1 0 0 0 0,1 0 0 0 0,-1 0 0 0 0,1 0 0 0 0,0 1 0 0 0,-1-1 0 0 0,1 0 0 0 0,0 0 0 0 0,-1 1 0 0 0,1-1 0 0 0,-1 0 0 0 0,1 0 0 0 0,-1 1 0 0 0,1-1 0 0 0,0 1 0 0 0,-1 0 4 0 0,4 1 17 0 0,-1 1 0 0 0,1 0 0 0 0,-1 0 0 0 0,0 0 0 0 0,-1 0 1 0 0,1 0-1 0 0,0 1 0 0 0,-1-1 0 0 0,3 6 0 0 0,16 37 130 0 0,-15-33-77 0 0,11 27 152 0 0,36 62 1 0 0,-32-61-235 0 0,-12-24 0 0 0,-8-16 0 0 0,0-1 0 0 0,-1 1 0 0 0,1 0 0 0 0,0 0 0 0 0,-1-1 0 0 0,1 1 0 0 0,0 0 0 0 0,0-1 0 0 0,-1 1 0 0 0,1-1 0 0 0,2 2 0 0 0,10-1 0 0 0,-1-6-17 0 0,-10 2-186 0 0,1 1 0 0 0,0-1 1 0 0,-1 0-1 0 0,1 0 0 0 0,-1 0 0 0 0,0 0 1 0 0,3-6-1 0 0,4-14-7325 0 0,-4-1-2609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51 3655 0 0,'2'-3'278'0'0,"6"-12"-165"0"0,-8 11-106 0 0,-1 2 27 0 0,2 0 212 0 0,-1 1-204 0 0,-1 0 0 0 0,1 0 0 0 0,0 0 1 0 0,-1 1-1 0 0,1-1 0 0 0,0 0 0 0 0,-1 0 1 0 0,1 1-1 0 0,-1-1 0 0 0,1 0 0 0 0,-1 1 1 0 0,0-1-1 0 0,1 0 0 0 0,-1 1 0 0 0,1-1 1 0 0,-1 1-1 0 0,0-1 0 0 0,0 1 0 0 0,1-1 0 0 0,-1 1 1 0 0,0-1-1 0 0,0 1 0 0 0,-1 0 0 0 0,-20-8 337 0 0,16 7 919 0 0,4 3-978 0 0,-7 7-10 0 0,0 0 234 0 0,-1 0 0 0 0,2 0 0 0 0,-1 2 0 0 0,1-1 1 0 0,1 1-1 0 0,-10 17 0 0 0,8-6 145 0 0,0-1 0 0 0,2 2 0 0 0,0-1 1 0 0,2 1-1 0 0,0 0 0 0 0,2 0 0 0 0,-1 34 0 0 0,4-51-369 0 0,0 0-1 0 0,1 0 1 0 0,0 1-1 0 0,0-1 1 0 0,2 7-1 0 0,-2-11-200 0 0,0 0-1 0 0,-1 0 1 0 0,1 0 0 0 0,0 1-1 0 0,0-1 1 0 0,1 0-1 0 0,-1 0 1 0 0,0-1 0 0 0,1 1-1 0 0,-1 0 1 0 0,1 0-1 0 0,-1-1 1 0 0,1 1 0 0 0,0-1-1 0 0,3 3 1 0 0,-3-3 217 0 0,0-1-15 0 0,1 0-274 0 0,0 0 0 0 0,0-1-1 0 0,0 1 1 0 0,0-1 0 0 0,0 1-1 0 0,0-1 1 0 0,0 0 0 0 0,0 0-1 0 0,-1-1 1 0 0,1 1 0 0 0,0 0-1 0 0,-1-1 1 0 0,1 0 0 0 0,-1 0-1 0 0,5-3 1 0 0,-3 0-37 0 0,0 1-1 0 0,0-1 1 0 0,-1 0 0 0 0,1 0-1 0 0,-1 0 1 0 0,0-1 0 0 0,3-8-1 0 0,1 0 1 0 0,13-21-1 0 0,-13 23-111 0 0,0 0-1 0 0,6-15 1 0 0,-11 22 16 0 0,5-3 86 0 0,-6 6 173 0 0,0 4-160 0 0,-1 0 1 0 0,1 0 0 0 0,-1 0-1 0 0,1 0 1 0 0,0 0 0 0 0,0 0-1 0 0,2 3 1 0 0,2 5 25 0 0,8 25 201 0 0,-7-14 360 0 0,2-1 0 0 0,0 0 0 0 0,2-1 0 0 0,15 26 0 0 0,-16-35-208 0 0,1-3-99 0 0,4 3-126 0 0,-9-8-180 0 0,-1 0 1 0 0,1 0-1 0 0,0 0 1 0 0,-1-1-1 0 0,1 0 1 0 0,0 0-1 0 0,7 0 1 0 0,-6-1-74 0 0,0-1 0 0 0,0 0 0 0 0,0 0 1 0 0,7-3-1 0 0,-4 1-224 0 0,-3 1-506 0 0,0 0 0 0 0,0-1-1 0 0,-1 0 1 0 0,1 0 0 0 0,-1 0 0 0 0,1-1-1 0 0,-1 0 1 0 0,7-6 0 0 0,-2 1-2747 0 0,6-4-2752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3767 0 0,'3'9'99'0'0,"-1"1"-1"0"0,-1 0 0 0 0,1 11 1 0 0,1 9 19 0 0,-2-24 88 0 0,-1 0 0 0 0,0-1-1 0 0,0 1 1 0 0,-1 0 0 0 0,0 0-1 0 0,0 0 1 0 0,-3 8-1 0 0,-1 8 304 0 0,-43 205 8233 0 0,44-203-7262 0 0,-6 16 3119 0 0,12-39-4343 0 0,6 1-69 0 0,-2-3-251 0 0,30-13-134 0 0,-23 8 130 0 0,0 0 1 0 0,0 1 0 0 0,1 1 0 0 0,0 0-1 0 0,25-3 1 0 0,-16 6-21 0 0,-17 3 90 0 0,-1 0-4 0 0,0-1 2 0 0,-2-1 0 0 0,-1 0 0 0 0,0 1 0 0 0,1-1 0 0 0,-1 1 0 0 0,0 0 0 0 0,0 0 0 0 0,1 0 0 0 0,-1 0 0 0 0,3 2 0 0 0,30 14 11 0 0,-35-16-8 0 0,1-1 0 0 0,-1 1 0 0 0,1-1 0 0 0,-1 1-1 0 0,0 0 1 0 0,1-1 0 0 0,-1 1 0 0 0,0-1 0 0 0,0 1 0 0 0,0 0 0 0 0,1-1 0 0 0,-1 1 0 0 0,0 0 0 0 0,0 0 0 0 0,0-1 0 0 0,0 1 0 0 0,0 0 0 0 0,0-1-1 0 0,0 1 1 0 0,-1 1 0 0 0,1-1 8 0 0,0 4 66 0 0,-1 0 0 0 0,0 0 0 0 0,0 0 0 0 0,0-1 0 0 0,0 1 0 0 0,-1 0 0 0 0,0 0 0 0 0,0-1 0 0 0,0 1 0 0 0,0-1 0 0 0,-1 0 0 0 0,-5 7 0 0 0,-5 4 876 0 0,-27 26 0 0 0,23-24-419 0 0,1-2-54 0 0,-1-1 0 0 0,-21 13 0 0 0,21-15-303 0 0,-2-1-155 0 0,1 0 0 0 0,-2-1 0 0 0,-29 11 0 0 0,46-20-163 0 0,-2 2-880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1 368 3599 0 0,'71'-162'1539'0'0,"-63"140"-977"0"0,6-16 880 0 0,32-64-1 0 0,-35 75 814 0 0,-8 11 4434 0 0,-14 27-5105 0 0,6-4-1075 0 0,0-1-1 0 0,1 1 1 0 0,0 0-1 0 0,0 1 1 0 0,1-1 0 0 0,-4 11-1 0 0,-11 50 798 0 0,14-51-1036 0 0,-24 176 1271 0 0,25-160-1347 0 0,-17 158 1251 0 0,19-182-1371 0 0,0 1 0 0 0,1 0-1 0 0,0-1 1 0 0,1 1 0 0 0,1 10 0 0 0,2-5-49 0 0,-3-13-119 0 0,0 0 1 0 0,0-1-1 0 0,1 1 0 0 0,-1 0 0 0 0,1-1 1 0 0,-1 1-1 0 0,1-1 0 0 0,0 0 1 0 0,-1 1-1 0 0,1-1 0 0 0,0 0 0 0 0,0 0 1 0 0,0 0-1 0 0,0 0 0 0 0,0-1 1 0 0,3 2-1 0 0,-3-2-206 0 0,0-1-1 0 0,-1 1 1 0 0,1 0 0 0 0,-1-1 0 0 0,0 1-1 0 0,1-1 1 0 0,-1 0 0 0 0,1 1 0 0 0,-1-1 0 0 0,0 0-1 0 0,0 0 1 0 0,1 0 0 0 0,-1 0 0 0 0,2-2 0 0 0,15-19-5726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26 316 2303 0 0,'2'-2'167'0'0,"10"-8"39"0"0,-1-1-1 0 0,-1-1 1 0 0,0 1-1 0 0,-1-2 1 0 0,15-24-1 0 0,-9 11 261 0 0,-8 15-206 0 0,-1 0-1 0 0,0-1 1 0 0,8-21-1 0 0,-5 6 156 0 0,-5 15-228 0 0,0 1 0 0 0,3-19 0 0 0,-6 21-213 0 0,0 5 240 0 0,0 0 0 0 0,0 0 0 0 0,-1 1 1 0 0,0-1-1 0 0,0 0 0 0 0,0-6 1 0 0,-1 8 183 0 0,-10-1 241 0 0,8 4-524 0 0,0-1 0 0 0,0 1 0 0 0,1-1 1 0 0,-1 1-1 0 0,0 0 0 0 0,1 0 0 0 0,-1 0 0 0 0,1 1 0 0 0,-1-1 0 0 0,1 0 1 0 0,0 1-1 0 0,-1 0 0 0 0,1-1 0 0 0,0 1 0 0 0,0 0 0 0 0,0 0 0 0 0,0 0 1 0 0,-1 3-1 0 0,-5 6 553 0 0,0 0 0 0 0,-8 18 0 0 0,14-25-515 0 0,-12 22 1093 0 0,1 1-1 0 0,2 1 0 0 0,0 0 1 0 0,2 1-1 0 0,1 0 0 0 0,1 0 1 0 0,2 1-1 0 0,1-1 0 0 0,-1 57 0 0 0,6-78-981 0 0,0-1 0 0 0,0 0 0 0 0,0 0 0 0 0,1 1 0 0 0,0-1 0 0 0,3 7 0 0 0,-4-10-190 0 0,1 0 0 0 0,0 0 0 0 0,0-1 1 0 0,0 1-1 0 0,1-1 0 0 0,-1 0 0 0 0,1 1 0 0 0,0-1 0 0 0,0 0 0 0 0,0 0 1 0 0,6 3-1 0 0,-3-2-13 0 0,0-1 1 0 0,1 0 0 0 0,0-1-1 0 0,-1 0 1 0 0,1 0-1 0 0,0 0 1 0 0,0-1 0 0 0,0 0-1 0 0,0 0 1 0 0,0-1 0 0 0,0 0-1 0 0,0 0 1 0 0,0-1-1 0 0,0 0 1 0 0,9-1 0 0 0,10-4-675 0 0,0-2 0 0 0,38-15 1 0 0,-34 11-6063 0 0,-2-1-2229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6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3823 0 0,'0'0'298'0'0,"-2"3"-109"0"0,-6 10 958 0 0,0 0-1 0 0,-9 25 1 0 0,17-37-626 0 0,-1 2 9 0 0,1 1-272 0 0,0-1 0 0 0,1 1 0 0 0,-1 0 0 0 0,1 0 1 0 0,0 0-1 0 0,0 0 0 0 0,0 0 0 0 0,3 6 0 0 0,-1-2 95 0 0,1 0 0 0 0,0-1 0 0 0,8 12-1 0 0,1-3 146 0 0,-7-10-171 0 0,-1 1 0 0 0,0 0-1 0 0,0 0 1 0 0,-1 0-1 0 0,0 0 1 0 0,4 11-1 0 0,1 7 461 0 0,-4-9-57 0 0,1 1-1 0 0,14 25 1 0 0,-8-20-68 0 0,0 1-1 0 0,-2 0 1 0 0,0 0 0 0 0,7 31-1 0 0,-10-28-208 0 0,-4-18-268 0 0,-1-1 0 0 0,0 1 0 0 0,0 1 0 0 0,1 14-1 0 0,-3-9 0 0 0,0-6-25 0 0,0 0 0 0 0,0 0 0 0 0,-1 0 0 0 0,-1 8 0 0 0,1-13-66 0 0,0 0-1 0 0,0-1 0 0 0,0 1 1 0 0,0 0-1 0 0,0-1 1 0 0,-1 1-1 0 0,1-1 0 0 0,-1 0 1 0 0,1 1-1 0 0,-1-1 1 0 0,0 0-1 0 0,0 0 1 0 0,0 0-1 0 0,-4 3 0 0 0,1-2-4 0 0,0 0-1 0 0,-1-1 0 0 0,1 1 1 0 0,-12 2-1 0 0,11-2-38 0 0,3-3-14 0 0,0 1 0 0 0,0-1 0 0 0,0 1 0 0 0,0-1 0 0 0,0 0 0 0 0,0 0 1 0 0,0 0-1 0 0,0 0 0 0 0,-5-2 0 0 0,-2 1 71 0 0,-2-1 54 0 0,0 0 0 0 0,1-1 0 0 0,0 0-1 0 0,-17-6 1 0 0,26 7-56 0 0,2 2-98 0 0,0 0 0 0 0,0-1 0 0 0,0 1 1 0 0,0 0-1 0 0,0 0 0 0 0,0-1 0 0 0,0 1 0 0 0,0 0 0 0 0,0 0 0 0 0,-1-1 0 0 0,1 1 0 0 0,0 0 1 0 0,0 0-1 0 0,0-1 0 0 0,0 1 0 0 0,0 0 0 0 0,-1 0 0 0 0,1 0 0 0 0,0-1 0 0 0,0 1 0 0 0,0 0 1 0 0,-1 0-1 0 0,1 0 0 0 0,0-1 0 0 0,-1 1 0 0 0,1 0 4 0 0,-1-1 0 0 0,1 1 0 0 0,-1 0 0 0 0,1-1 0 0 0,0 1 0 0 0,-1-1 0 0 0,1 1 0 0 0,-1 0 0 0 0,1-1-1 0 0,0 1 1 0 0,-1-1 0 0 0,1 0 0 0 0,0 1 0 0 0,0-1 0 0 0,-1 1 0 0 0,1-2 0 0 0,-1-2 27 0 0,1-1 1 0 0,0 1-1 0 0,0 0 0 0 0,0-1 0 0 0,0 1 0 0 0,1 0 1 0 0,-1-1-1 0 0,1 1 0 0 0,0 0 0 0 0,1-1 0 0 0,-1 1 1 0 0,1 0-1 0 0,0 0 0 0 0,0 0 0 0 0,4-6 1 0 0,5-7 30 0 0,26-32 1 0 0,48-58-58 0 0,-65 84-608 0 0,57-74-9090 0 0,-63 75 1931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56 3311 0 0,'0'6'67'0'0,"-1"0"0"0"0,1 0 0 0 0,-1 0 0 0 0,0 0 0 0 0,-1 0 0 0 0,1 0 0 0 0,-6 10 0 0 0,-4 19 8307 0 0,18-25-4592 0 0,-6-8-3474 0 0,0-1 0 0 0,0 0-1 0 0,0 0 1 0 0,1 0-1 0 0,-1 0 1 0 0,0 0 0 0 0,0 0-1 0 0,1 0 1 0 0,-1 0 0 0 0,0-1-1 0 0,1 1 1 0 0,-1 0-1 0 0,1-1 1 0 0,-1 0 0 0 0,1 1-1 0 0,-1-1 1 0 0,1 0 0 0 0,2 1-1 0 0,2-1-119 0 0,-1 0 0 0 0,1 0 0 0 0,9-2-1 0 0,-8 0 520 0 0,13-2-9 0 0,0-2 1 0 0,0 0 0 0 0,0-1-1 0 0,28-15 1 0 0,4-1-40 0 0,-40 18-460 0 0,0-1-1 0 0,20-13 1 0 0,-9 5-45 0 0,10-6-117 0 0,-28 15-43 0 0,39-27-1342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3367 0 0,'5'48'1656'0'0,"-3"1"0"0"0,-4 54 0 0 0,0 9 3590 0 0,6 228 7943 0 0,-3-267-12148 0 0,19-91-9235 0 0,0-6-256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72 607 2879 0 0,'34'-57'165'0'0,"71"-107"1680"0"0,-89 141-1394 0 0,0-2 1 0 0,-2 0 0 0 0,-1 0 0 0 0,-1-1-1 0 0,-1-1 1 0 0,-2 0 0 0 0,0-1 0 0 0,-2 1-1 0 0,4-34 1 0 0,-10 52-242 0 0,0-1 1 0 0,0 1-1 0 0,-1-1 1 0 0,-1 1-1 0 0,1-1 1 0 0,-4-13-1 0 0,3 22-172 0 0,0 0-1 0 0,0 0 1 0 0,0 0-1 0 0,0 0 1 0 0,0 0-1 0 0,0 1 0 0 0,0-1 1 0 0,0 0-1 0 0,0 1 1 0 0,0-1-1 0 0,-1 1 1 0 0,1-1-1 0 0,0 1 1 0 0,0 0-1 0 0,0-1 0 0 0,-1 1 1 0 0,1 0-1 0 0,0 0 1 0 0,-2 0-1 0 0,2 0 21 0 0,1 0-35 0 0,-1 0-1 0 0,0 0 1 0 0,0 0 0 0 0,0 0-1 0 0,0 0 1 0 0,0 0 0 0 0,1 0-1 0 0,-1 0 1 0 0,0 1 0 0 0,0-1-1 0 0,0 0 1 0 0,0 1 0 0 0,1-1-1 0 0,-1 1 1 0 0,0-1 0 0 0,-1 1 0 0 0,-2 2 103 0 0,-1 0 163 0 0,-1 0 1 0 0,1 0-1 0 0,0 1 0 0 0,-1-1 1 0 0,2 1-1 0 0,-1 1 1 0 0,0-1-1 0 0,1 1 0 0 0,0-1 1 0 0,0 1-1 0 0,0 0 0 0 0,1 1 1 0 0,-6 10-1 0 0,1 0 557 0 0,2 0 0 0 0,0 0 0 0 0,-7 32 0 0 0,-3 41 2420 0 0,-6 113 1 0 0,10-61-1658 0 0,-10 114 416 0 0,18-207-1438 0 0,-7 51 507 0 0,8-84-894 0 0,0 0 0 0 0,-1 0 0 0 0,0-1-1 0 0,-10 21 1 0 0,1 4-12 0 0,4-10-93 0 0,2-18-144 0 0,-14 8-595 0 0,19-18 260 0 0,-11-1-1251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8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5327 0 0,'2'1'5170'0'0,"4"2"-4114"0"0,0 0 1 0 0,1 0-1 0 0,-1 0 1 0 0,1-1-1 0 0,0 0 1 0 0,0-1-1 0 0,11 2 0 0 0,3 0 668 0 0,23-2 0 0 0,-34-1-1246 0 0,1-1-1 0 0,-1-1 0 0 0,0 0 1 0 0,17-5-1 0 0,-10 2 20 0 0,1-1-81 0 0,0 0 0 0 0,0-2 0 0 0,0 0 0 0 0,31-21-1 0 0,-26 15-39 0 0,41-19 0 0 0,-36 22-259 0 0,-20 10-102 0 0,-1 0 1 0 0,28-3 324 0 0,-32 4-241 0 0,-1 2-34 0 0,1 1-38 0 0,-1 0 1 0 0,1 0-1 0 0,-1 0 0 0 0,0 0 0 0 0,0 0 0 0 0,-1 1 1 0 0,1-1-1 0 0,-1 0 0 0 0,0 1 0 0 0,1 0 1 0 0,-2-1-1 0 0,1 1 0 0 0,0 0 0 0 0,0 6 1 0 0,-1 5 157 0 0,-1 0 1 0 0,-3 23-1 0 0,0-3 121 0 0,2-7-6 0 0,-1-6 199 0 0,2 30 0 0 0,5-23 77 0 0,-4-27-398 0 0,2 0-9 0 0,2 2-103 0 0,-3-2-50 0 0,1-1 1 0 0,-1 1-1 0 0,1-1 0 0 0,-1 0 0 0 0,1 0 1 0 0,-1 1-1 0 0,1-1 0 0 0,0 0 0 0 0,-1 0 0 0 0,1 0 1 0 0,0-1-1 0 0,0 1 0 0 0,0 0 0 0 0,0-1 0 0 0,0 1 1 0 0,0-1-1 0 0,-1 0 0 0 0,1 1 0 0 0,0-1 1 0 0,0 0-1 0 0,0 0 0 0 0,0-1 0 0 0,0 1 0 0 0,0 0 1 0 0,0-1-1 0 0,2 0 0 0 0,2 0-15 0 0,-1-1-1 0 0,0 1 1 0 0,1-1-1 0 0,-1-1 1 0 0,0 1 0 0 0,0-1-1 0 0,0 0 1 0 0,-1 0-1 0 0,1 0 1 0 0,-1-1-1 0 0,1 1 1 0 0,-1-1 0 0 0,0 0-1 0 0,-1-1 1 0 0,1 1-1 0 0,3-7 1 0 0,5-8-2 0 0,0-1 1 0 0,13-35-1 0 0,-21 48 1 0 0,1-6-3 0 0,8-16-35 0 0,29-47-1 0 0,-42 76 39 0 0,0-1 0 0 0,0 1 0 0 0,0 0 0 0 0,0 0 0 0 0,1-1 0 0 0,-1 1 0 0 0,0 0 0 0 0,0 0 0 0 0,0 0 0 0 0,0-1 0 0 0,0 1 0 0 0,0 0 0 0 0,1 0 0 0 0,-1 0 0 0 0,0 0 0 0 0,0-1 0 0 0,0 1 0 0 0,0 0 0 0 0,1 0 0 0 0,-1 0 0 0 0,0 0 0 0 0,0 0 0 0 0,0 0 0 0 0,1-1 0 0 0,-1 1 0 0 0,0 0 0 0 0,0 0 0 0 0,0 0 0 0 0,1 0 0 0 0,-1 0 0 0 0,0 0 0 0 0,0 0 0 0 0,1 0 0 0 0,0 1 2 0 0,0 1 0 0 0,0-1 0 0 0,0 1 0 0 0,0-1 0 0 0,0 1 0 0 0,-1-1 0 0 0,1 1 0 0 0,0-1 0 0 0,-1 1 0 0 0,1-1 0 0 0,-1 1 0 0 0,1 2 0 0 0,3 30 40 0 0,-2-17-30 0 0,9 37-12 0 0,-5-32 0 0 0,3 43 0 0 0,-8-62 0 0 0,-1 0 0 0 0,1 0 0 0 0,0 0 0 0 0,0 0 0 0 0,0 0 0 0 0,0-1 0 0 0,0 1 0 0 0,0 0 0 0 0,1 0 0 0 0,2 3 0 0 0,-3-5 0 0 0,-1 0 1 0 0,1 0 0 0 0,0 0 0 0 0,0 1-1 0 0,-1-1 1 0 0,1 0 0 0 0,0 0 0 0 0,-1 1 0 0 0,1-1 0 0 0,-1 0 0 0 0,0 1-1 0 0,1-1 1 0 0,-1 1 0 0 0,0-1 0 0 0,0 1 0 0 0,0-1 0 0 0,0 2 0 0 0,0-2-3 0 0,0-1 0 0 0,0 0 0 0 0,0 1 0 0 0,0-1 0 0 0,0 0 0 0 0,0 1 0 0 0,0-1 0 0 0,0 1 0 0 0,0-1 0 0 0,0 0 0 0 0,0 1 0 0 0,0-1 0 0 0,0 0 0 0 0,0 1 0 0 0,1-1 0 0 0,-1 1 0 0 0,0-1 0 0 0,0 0 0 0 0,0 0 0 0 0,1 1 0 0 0,-1-1 0 0 0,0 0 0 0 0,1 1 0 0 0,-1-1 0 0 0,0 0 0 0 0,0 0 0 0 0,1 1 0 0 0,-1-1 0 0 0,0 0 0 0 0,1 0 0 0 0,-1 0 0 0 0,1 0 0 0 0,-1 1 0 0 0,0-1 0 0 0,1 0 0 0 0,0 0 0 0 0,-2 2-143 0 0,1-4-430 0 0,5-4 242 0 0,-4 4 134 0 0,1 0 1 0 0,-1 1-1 0 0,0-1 1 0 0,0 0-1 0 0,0 0 1 0 0,0 1-1 0 0,0-1 1 0 0,0 0-1 0 0,0 0 0 0 0,-1 0 1 0 0,1-3-1 0 0,3-1-2169 0 0,7-8-3581 0 0,-10 12 4957 0 0,0-1 1 0 0,2-4 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8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3247 0 0,'-1'3'251'0'0,"1"12"-78"0"0,0-1 0 0 0,2 17 0 0 0,1 3 1215 0 0,-9 181 7087 0 0,4-189-7418 0 0,1-8-171 0 0,-1 21 1965 0 0,-8 40 0 0 0,9-76-3028 0 0,1 1 657 0 0,-1-1 0 0 0,0 1 0 0 0,1-1 0 0 0,-1 1 0 0 0,-1-1 0 0 0,1 1 0 0 0,-4 5 0 0 0,7-11-453 0 0,-1-1 0 0 0,0 0-1 0 0,-1 1 1 0 0,1-1 0 0 0,0 0-1 0 0,-1 1 1 0 0,1-1 0 0 0,-1 0-1 0 0,0 1 1 0 0,0-1 0 0 0,0 0-1 0 0,-1-4 1 0 0,1 3-27 0 0,1 1 0 0 0,-1 0 0 0 0,1-1 0 0 0,-1 1 0 0 0,1 0 0 0 0,0 0 0 0 0,1-1 0 0 0,-1 1 0 0 0,3-5 0 0 0,-2 4 0 0 0,0-1 0 0 0,0 1 0 0 0,0-1 0 0 0,1-5 0 0 0,-1-4 0 0 0,-2 10 0 0 0,0 0 0 0 0,1 0 0 0 0,0 0 0 0 0,0-1 0 0 0,0 1 0 0 0,3-5 0 0 0,5-8 0 0 0,-5 10 0 0 0,0-1 0 0 0,0 0 0 0 0,-1-1 0 0 0,5-16 0 0 0,-6 17 0 0 0,1 0-1 0 0,0 0 1 0 0,1 1-1 0 0,0-1 1 0 0,0 1-1 0 0,7-10 1 0 0,7-13-57 0 0,-14 22 44 0 0,-2 3-2 0 0,1 1 0 0 0,0 0-1 0 0,-1 0 1 0 0,1 0 0 0 0,1 1-1 0 0,3-5 1 0 0,3-3-34 0 0,5-4 27 0 0,3-1-3 0 0,-14 15 4 0 0,0 1 14 0 0,-3 0 14 0 0,0-1 0 0 0,-1 1 0 0 0,1 0 0 0 0,0 0 0 0 0,0 0 0 0 0,0 0 0 0 0,0 0-1 0 0,0 0 1 0 0,0 0 0 0 0,0 0 0 0 0,0 0 0 0 0,0 0 0 0 0,0 1 0 0 0,-1-1 0 0 0,1 0 0 0 0,0 0 0 0 0,0 1 0 0 0,0-1 0 0 0,0 1-1 0 0,-1-1 1 0 0,1 1 0 0 0,0-1 0 0 0,0 1 0 0 0,-1-1 0 0 0,1 1 0 0 0,0 0 0 0 0,-1 0 0 0 0,1-1 0 0 0,-1 1 0 0 0,1 0 0 0 0,-1 0-1 0 0,1-1 1 0 0,-1 1 0 0 0,1 0 0 0 0,-1 0 0 0 0,0 0 0 0 0,1 1 0 0 0,1 5 65 0 0,-1-1 0 0 0,1 0 0 0 0,-1 1 0 0 0,0 6-1 0 0,-1-9-53 0 0,2 27 347 0 0,-2-20 4 0 0,1 0 0 0 0,3 21 0 0 0,-3-26-230 0 0,0 0 0 0 0,0 1 0 0 0,-1-1-1 0 0,-1 12 1 0 0,1-11-46 0 0,-1-1 1 0 0,1 1-1 0 0,1 0 0 0 0,1 11 0 0 0,0-6 110 0 0,0-1-1 0 0,0 22 1 0 0,-2-31-162 0 0,0 0-1 0 0,1 0 1 0 0,-1 0 0 0 0,1 0-1 0 0,-1 0 1 0 0,1 0 0 0 0,-1 0-1 0 0,1 0 1 0 0,1 2 0 0 0,3 8 19 0 0,-5-12-65 0 0,0 1 0 0 0,0 0 0 0 0,0-1 0 0 0,0 1 1 0 0,0 0-1 0 0,0-1 0 0 0,1 1 0 0 0,-1-1 0 0 0,0 1 1 0 0,0 0-1 0 0,1-1 0 0 0,-1 1 0 0 0,0-1 0 0 0,1 1 0 0 0,-1-1 1 0 0,1 1-1 0 0,-1-1 0 0 0,0 1 0 0 0,1-1 0 0 0,-1 1 0 0 0,1-1 1 0 0,0 1-1 0 0,-1-1 0 0 0,1 0 0 0 0,-1 1 0 0 0,1-1 1 0 0,0 0-1 0 0,-1 0 0 0 0,1 1 0 0 0,0-1 0 0 0,1 0-159 0 0,0-1-1 0 0,0 1 1 0 0,0-1-1 0 0,-1 1 1 0 0,1-1-1 0 0,0 0 1 0 0,-1 0-1 0 0,1 1 1 0 0,0-1-1 0 0,-1 0 1 0 0,1 0-1 0 0,1-2 1 0 0,3-2-631 0 0,20-16-2577 0 0,-10 6-2586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9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3567 0 0,'-6'32'209'0'0,"-18"54"0"0"0,5-24 352 0 0,1 5 312 0 0,-22 95 1110 0 0,17-22 1040 0 0,-9 260-1 0 0,49 141 3734 0 0,-8-418-5976 0 0,6-1 0 0 0,48 189 0 0 0,33-5 186 0 0,40 7 905 0 0,-109-263-1612 0 0,3 0 0 0 0,1-2-1 0 0,3-2 1 0 0,2-1 0 0 0,62 61-1 0 0,61 32 664 0 0,-73-77-2198 0 0,4-9-5133 0 0,-10-14-2249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6191 0 0,'6'23'347'0'0,"15"39"-1"0"0,0-1 1596 0 0,19 82 5665 0 0,73 279 5532 0 0,-108-403-12676 0 0,1-1-1 0 0,0 0 0 0 0,18 34 1 0 0,-23-50-507 0 0,0-1 1 0 0,0 0 0 0 0,0 0 0 0 0,0 1-1 0 0,0-1 1 0 0,0 0 0 0 0,0 0-1 0 0,0 0 1 0 0,0 0 0 0 0,1 0 0 0 0,-1-1-1 0 0,2 2 1 0 0,-1-1-1045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3247 0 0,'-6'17'259'0'0,"0"1"0"0"0,-11 16 1 0 0,8-15 1573 0 0,-9 25 0 0 0,-23 108 7693 0 0,27-99-5016 0 0,-7 65 1 0 0,20-111-4221 0 0,0 0-1 0 0,1-1 1 0 0,0 1 0 0 0,0 0 0 0 0,0-1 0 0 0,1 1-1 0 0,0-1 1 0 0,0 1 0 0 0,1-1 0 0 0,4 13 0 0 0,4-5-116 0 0,-8-11-150 0 0,2 0 10 0 0,13 3-17 0 0,-11-7-114 0 0,4-3-102 0 0,0-1 1 0 0,-1 1-1 0 0,0-2 1 0 0,0 1 0 0 0,0-1-1 0 0,0-1 1 0 0,-1 1-1 0 0,0-1 1 0 0,9-11 0 0 0,-4 2-1855 0 0,0-1 1 0 0,-1 0 0 0 0,20-37 0 0 0,-16 24-3139 0 0,1-1-988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2791 0 0,'-4'35'-155'0'0,"-29"211"9056"0"0,-2-84-2543 0 0,7-33-2166 0 0,13-44-1314 0 0,3-12-807 0 0,9-58-1644 0 0,1 1-1 0 0,0-1 1 0 0,1 1-1 0 0,1 0 1 0 0,1 0-1 0 0,3 25 1 0 0,-3-15 237 0 0,0-25-479 0 0,7 4-20 0 0,-8-4-160 0 0,1-1-1 0 0,0 0 1 0 0,0 0-1 0 0,-1 1 1 0 0,1-1-1 0 0,0 0 1 0 0,0 0-1 0 0,-1 0 1 0 0,1 0-1 0 0,0 0 1 0 0,0 0-1 0 0,0 0 1 0 0,-1 0-1 0 0,1 0 1 0 0,0 0-1 0 0,0-1 1 0 0,-1 1-1 0 0,2-1 1 0 0,1 1 0 0 0,14-4-5 0 0,-9 0-19 0 0,-1 0 0 0 0,0 0-1 0 0,0-1 1 0 0,-1 0 0 0 0,1 0-1 0 0,-1 0 1 0 0,0-1 0 0 0,0 0 0 0 0,-1 0-1 0 0,0-1 1 0 0,6-9 0 0 0,5-10-631 0 0,21-47-1 0 0,3-38-2670 0 0,-38 102 2854 0 0,1-1-570 0 0,-1 0 0 0 0,1-12 1 0 0,2-9-5315 0 0,1 7-724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5007 0 0,'2'1'388'0'0,"12"11"1056"0"0,0-2 0 0 0,1 1 0 0 0,0-2 0 0 0,1 0 0 0 0,26 10 0 0 0,-27-13-416 0 0,-5-2-328 0 0,0 0 0 0 0,0-1 0 0 0,1 0 0 0 0,-1-1-1 0 0,1-1 1 0 0,0 1 0 0 0,0-2 0 0 0,-1 1 0 0 0,1-2 0 0 0,11 0-1 0 0,-2-2-570 0 0,25-6-1 0 0,18-10-6120 0 0,-38 10-1323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0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6679 0 0,'-20'103'1135'0'0,"-5"-1"3831"0"0,11-42-191 0 0,-8 15 473 0 0,21-73-4173 0 0,0 2-885 0 0,4-6-98 0 0,-3 2-115 0 0,1 0-1 0 0,-1 0 0 0 0,0-1 0 0 0,1 1 0 0 0,-1 0 0 0 0,0 0 0 0 0,1 0 1 0 0,-1 0-1 0 0,0-1 0 0 0,1 1 0 0 0,-1 0 0 0 0,0 0 0 0 0,0 0 0 0 0,1-1 1 0 0,-1 1-1 0 0,0 0 0 0 0,0-1 0 0 0,1 1 0 0 0,-1 0 0 0 0,0 0 0 0 0,0-1 1 0 0,0 1-1 0 0,0 0 0 0 0,1-1 0 0 0,-1 1 0 0 0,0 0 0 0 0,0-1 0 0 0,1-3-130 0 0,13-32-2194 0 0,-5 10-2847 0 0,-1-1-1617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0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2935 0 0,'1'2'214'0'0,"-2"58"5235"0"0,2-53-4137 0 0,-1 0 1 0 0,0 0-1 0 0,0 0 1 0 0,0 0-1 0 0,-2 7 1 0 0,0-2-677 0 0,2 1 868 0 0,0 0 0 0 0,4 24 1 0 0,-3-26-1057 0 0,13 70 1945 0 0,2 16-490 0 0,-14-89-1749 0 0,0 1 1 0 0,1 0-1 0 0,0-1 0 0 0,0 1 1 0 0,1-1-1 0 0,0 0 0 0 0,0 0 1 0 0,8 9-1 0 0,-11-15-26 0 0,3 0-37 0 0,0 0-64 0 0,21 7 104 0 0,-24-9-127 0 0,0 0 0 0 0,0 0 0 0 0,0 0 0 0 0,0 0 0 0 0,0 0 0 0 0,0 0 0 0 0,0 0 0 0 0,0 0 0 0 0,0 0 0 0 0,0-1 0 0 0,0 1 0 0 0,0 0 0 0 0,0-1 0 0 0,0 1 0 0 0,0 0 0 0 0,1-2 0 0 0,2 0 6 0 0,16-6 32 0 0,-13 4-37 0 0,0-1 0 0 0,0 0 0 0 0,0 0 0 0 0,0-1 0 0 0,-1 0 0 0 0,0 0 0 0 0,0 0 0 0 0,-1-1 0 0 0,7-9 0 0 0,-2 0 3 0 0,-1-1 0 0 0,0-1 1 0 0,7-19-1 0 0,-12 27-8 0 0,-1 0 0 0 0,0 0 0 0 0,-1-1 0 0 0,0 1 0 0 0,1-17 0 0 0,-2 23 0 0 0,-3-11 0 0 0,1 7 0 0 0,0 3 0 0 0,-4-16 0 0 0,-6-1 0 0 0,8 13-1597 0 0,-1 1 1 0 0,2-1-1 0 0,-1 0 0 0 0,-2-13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1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11 6623 0 0,'1'2'507'0'0,"1"5"40"0"0,-1 0-1 0 0,0 0 0 0 0,0 1 1 0 0,0-1-1 0 0,-1 0 1 0 0,0 0-1 0 0,0 0 1 0 0,0 1-1 0 0,-1-1 1 0 0,-1 0-1 0 0,1 0 1 0 0,-1 0-1 0 0,0 0 1 0 0,-5 11-1 0 0,1-3 1145 0 0,2-2-372 0 0,-1-1 0 0 0,-1 1 0 0 0,-9 17 0 0 0,13-28-478 0 0,2 0-64 0 0,-5 12 234 0 0,9-25-32 0 0,10-16-996 0 0,30-44 0 0 0,-29 48-147 0 0,-7 10 19 0 0,-4 5 18 0 0,1 0 0 0 0,0 1 0 0 0,1-1 0 0 0,-1 1 0 0 0,2 0 0 0 0,-1 1-1 0 0,0-1 1 0 0,14-8 0 0 0,-18 13 109 0 0,0 1 0 0 0,0-1 0 0 0,0 1 0 0 0,0 0 0 0 0,1 0 0 0 0,-1 0 0 0 0,0 0 0 0 0,1 0 0 0 0,-1 0 0 0 0,0 1 0 0 0,4-1 0 0 0,-1 1 15 0 0,-3-1 73 0 0,10 7 119 0 0,-10-5-149 0 0,-1 0 0 0 0,1 0 0 0 0,-1 0 0 0 0,1 1 0 0 0,-1-1 0 0 0,0 0 0 0 0,1 1 0 0 0,-1-1 0 0 0,0 1 0 0 0,0 0 0 0 0,0-1 0 0 0,0 1-1 0 0,0 0 1 0 0,-1 0 0 0 0,2 2 0 0 0,6 31 592 0 0,-6-24-204 0 0,1 3 218 0 0,-1 0 0 0 0,0 0 0 0 0,-1 24 0 0 0,0-17-17 0 0,1 1 1 0 0,1 0-1 0 0,1-1 0 0 0,9 30 1 0 0,-2-7 93 0 0,-9-37-709 0 0,1 0-1 0 0,0 0 0 0 0,0 0 0 0 0,0 0 0 0 0,1-1 1 0 0,0 1-1 0 0,1-1 0 0 0,-1 0 0 0 0,1 0 1 0 0,0-1-1 0 0,11 9 0 0 0,0-5-13 0 0,-10-7-250 0 0,1 0 0 0 0,-1-1-1 0 0,1 0 1 0 0,0 0 0 0 0,-1-1 0 0 0,1 0 0 0 0,0 0-1 0 0,0 0 1 0 0,10-3 0 0 0,10-3-2717 0 0,28-9 0 0 0,-22 5-161 0 0,11-3-6020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13:22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1641 1368 7111 0 0,'-1'-2'45'0'0,"-1"1"-1"0"0,0-1 0 0 0,0 0 1 0 0,1 1-1 0 0,-1-1 0 0 0,1 0 0 0 0,-1 0 1 0 0,1 0-1 0 0,0 0 0 0 0,0 0 1 0 0,-2-4-1 0 0,3 3-29 0 0,0 1-1 0 0,0 0 1 0 0,0 0 0 0 0,1 0 0 0 0,-1 0 0 0 0,0 0-1 0 0,1-1 1 0 0,-1 1 0 0 0,1 0 0 0 0,0 0 0 0 0,0 0-1 0 0,0 0 1 0 0,1-2 0 0 0,39-82 1490 0 0,-12 17 2646 0 0,-2-1-1 0 0,-4-1 1 0 0,16-81 0 0 0,-33 113-2607 0 0,1-42 1 0 0,-2 13-308 0 0,1-29 212 0 0,3-16-474 0 0,-6 79-946 0 0,-3-58 0 0 0,-2 38-28 0 0,2 30-1 0 0,-2 1 0 0 0,-1 0 0 0 0,-1 0 0 0 0,-7-23 0 0 0,9 38 0 0 0,-1 0 0 0 0,0 1 0 0 0,-1-1 0 0 0,1 1 0 0 0,-2 0 0 0 0,1 0 0 0 0,-1 0 0 0 0,0 1 0 0 0,0-1 0 0 0,0 1 0 0 0,-1 0 0 0 0,-11-8 0 0 0,4 2 0 0 0,11 10 0 0 0,-1-1 0 0 0,1 1 0 0 0,-1 0 0 0 0,0-1 0 0 0,-4-1 0 0 0,-13-6 0 0 0,15 10 0 0 0,2 1 0 0 0,-26-3 0 0 0,3-2 0 0 0,24 3 0 0 0,0 1 0 0 0,-1-1 0 0 0,1 1 0 0 0,-1-1 0 0 0,0 1 0 0 0,1 0 0 0 0,-1 0 0 0 0,1 0 0 0 0,-1 0 0 0 0,-3 1 0 0 0,-5 0 0 0 0,-7-3 0 0 0,15 3 0 0 0,0 1 0 0 0,-22 9 0 0 0,6 0 0 0 0,15-6 0 0 0,1-1 0 0 0,-1 1 0 0 0,-11 15 0 0 0,10-16 0 0 0,-10 27 0 0 0,8-15 0 0 0,3 1 0 0 0,1 2 0 0 0,1 0 0 0 0,-4 0 0 0 0,0-4 0 0 0,-4 6 0 0 0,7-17 0 0 0,-2 0 0 0 0,-11 16 0 0 0,-13 20 0 0 0,5-6 0 0 0,17-19 0 0 0,-1 6 0 0 0,7-17 0 0 0,-1 22 0 0 0,-3 5 0 0 0,-2 0 0 0 0,-16 47 0 0 0,14-49 0 0 0,-25 76 0 0 0,26-82 0 0 0,-2 0 0 0 0,-1 0 0 0 0,-25 38 0 0 0,22-39 0 0 0,1 1 0 0 0,1 1 0 0 0,-12 30 0 0 0,15-27 0 0 0,0 1 0 0 0,2 0 0 0 0,-3 31 0 0 0,3-2 0 0 0,-4 47 0 0 0,10-84 0 0 0,1-1 0 0 0,1 0 0 0 0,4 27 0 0 0,0 8 0 0 0,-4-37 0 0 0,4 25 0 0 0,2-7 0 0 0,43 170 0 0 0,-34-145 0 0 0,-10-36 0 0 0,16 42 0 0 0,-1-9 0 0 0,18 72 0 0 0,-8-21 0 0 0,63 203 0 0 0,-24 3 0 0 0,-54-191 0 0 0,1 214 0 0 0,-20-173 0 0 0,-45 312 0 0 0,46-468 0 0 0,-57 299 0 0 0,-18-1 0 0 0,-46 79 0 0 0,29-96 0 0 0,-52 133 0 0 0,-38-16 0 0 0,-60 22 0 0 0,233-409 0 0 0,-1 1 0 0 0,-162 252 0 0 0,158-252 0 0 0,-1 0 0 0 0,0-1 0 0 0,-29 23 0 0 0,37-35 0 0 0,0 0 0 0 0,0-1 0 0 0,0 0 0 0 0,-1-1 0 0 0,1 1 0 0 0,-2-2 0 0 0,1 0 0 0 0,0 0 0 0 0,-1-1 0 0 0,-15 3 0 0 0,19-5 0 0 0,0-1 0 0 0,-1 0 0 0 0,-8-1 0 0 0,15 0 0 0 0,-23-1 0 0 0,20 0 0 0 0,1-1 0 0 0,-6-6 0 0 0,8-4 0 0 0,1 10 0 0 0,1 0 0 0 0,0 1 0 0 0,0-1 0 0 0,1 1 0 0 0,-1-1 0 0 0,0 1 0 0 0,1 0 0 0 0,0-1 0 0 0,-1 1 0 0 0,1 0 0 0 0,0 0 0 0 0,0 0 0 0 0,0 0 0 0 0,0 1 0 0 0,1-1 0 0 0,3-2 0 0 0,0 0 0 0 0,0 1 0 0 0,0-1 0 0 0,1 1 0 0 0,0 0 0 0 0,10-2 0 0 0,-10 3 0 0 0,1 0 0 0 0,-1 0 0 0 0,0 1 0 0 0,1 1 0 0 0,-1-1 0 0 0,1 1 0 0 0,-1 0 0 0 0,1 1 0 0 0,-1 0 0 0 0,0 0 0 0 0,1 1 0 0 0,-1-1 0 0 0,0 2 0 0 0,0-1 0 0 0,0 1 0 0 0,0 0 0 0 0,0 0 0 0 0,-1 1 0 0 0,1 0 0 0 0,-1 0 0 0 0,0 1 0 0 0,-1-1 0 0 0,1 1 0 0 0,-1 0 0 0 0,0 1 0 0 0,5 6 0 0 0,0 2 0 0 0,0 0 0 0 0,-2 1 0 0 0,1 1 0 0 0,-2-1 0 0 0,7 19 0 0 0,19 84 0 0 0,-21-72 0 0 0,29 128 0 0 0,23 226 0 0 0,-14 185 0 0 0,-23-27 0 0 0,86 2136 0 0 0,-47-1640 0 0 0,32 245 0 0 0,-65-909 0 0 0,-11-76 0 0 0,18 188 0 0 0,-11-270 0 0 0,-6-37 0 0 0,-14-98 0 0 0,-5-40 0 0 0,3-1 0 0 0,21 90 0 0 0,-22-125 0 0 0,-3-7 0 0 0,1-1 0 0 0,1 1 0 0 0,11 22 0 0 0,-15-34 0 0 0,1 0 0 0 0,-1 0 0 0 0,1 0 0 0 0,0 0 0 0 0,0 0 0 0 0,-1 0 0 0 0,1-1 0 0 0,1 1 0 0 0,-1-1 0 0 0,0 1 0 0 0,0-1 0 0 0,0 0 0 0 0,1 0 0 0 0,-1 0 0 0 0,1 0 0 0 0,-1 0 0 0 0,1-1 0 0 0,-1 1 0 0 0,1-1 0 0 0,-1 0 0 0 0,4 1 0 0 0,3-1 0 0 0,0 0 0 0 0,1-1 0 0 0,-1 0 0 0 0,13-4 0 0 0,-10 3 0 0 0,-1-2 0 0 0,0 0 0 0 0,0 0 0 0 0,0-1 0 0 0,19-11 0 0 0,46-40 0 0 0,-47 30 0 0 0,-1-1 0 0 0,-1-1 0 0 0,-1-1 0 0 0,35-52 0 0 0,71-145 0 0 0,16-93 0 0 0,-13-11 0 0 0,-75 178 0 0 0,250-724 0 0 0,-84 60 0 0 0,-59 202 0 0 0,266-865-896 0 0,-326 1131-956 0 0,6 4-5480 0 0,1 20-2428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5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2614 68 3599 0 0,'0'-1'12'0'0,"0"1"0"0"0,-1-1-1 0 0,1 1 1 0 0,0-1-1 0 0,0 1 1 0 0,0 0-1 0 0,0-1 1 0 0,-1 1-1 0 0,1 0 1 0 0,0-1 0 0 0,-1 1-1 0 0,1 0 1 0 0,0-1-1 0 0,0 1 1 0 0,-1 0-1 0 0,1-1 1 0 0,0 1-1 0 0,-1 0 1 0 0,1 0 0 0 0,-1-1-1 0 0,1 1 1 0 0,0 0-1 0 0,-1 0 1 0 0,-14-5 13 0 0,0 0 0 0 0,-1 1 0 0 0,1 1 1 0 0,-27-3-1 0 0,18 3 51 0 0,-267-28 2677 0 0,238 28-2214 0 0,0 3 0 0 0,1 2 0 0 0,-84 15 1 0 0,65-2 449 0 0,0 3 0 0 0,1 3 0 0 0,2 4 0 0 0,0 2 0 0 0,-124 70 0 0 0,129-55-611 0 0,1 2-1 0 0,2 3 0 0 0,-66 68 0 0 0,-143 177 793 0 0,171-181-887 0 0,42-48-131 0 0,-49 75 1 0 0,70-88-104 0 0,-12 17 35 0 0,-61 116 0 0 0,-42 108-68 0 0,125-241 18 0 0,3 0-1 0 0,-26 89 0 0 0,-8 111 43 0 0,43-149 47 0 0,4 0 0 0 0,6 124 1 0 0,6-144 232 0 0,25 156 1 0 0,-20-198-318 0 0,1-1 0 0 0,3-1 1 0 0,0 0-1 0 0,3 0 0 0 0,1-1 0 0 0,23 38 1 0 0,76 105 282 0 0,-67-113-132 0 0,73 78-1 0 0,-80-98-104 0 0,3 2 94 0 0,1-1 0 0 0,3-3-1 0 0,2-1 1 0 0,1-3 0 0 0,88 52-1 0 0,141 64 1022 0 0,-171-97-537 0 0,4-4 0 0 0,190 64 0 0 0,12-40 203 0 0,2-30-86 0 0,-152-33-189 0 0,179-5 1 0 0,164-34-165 0 0,-38-26-20 0 0,-7-44 318 0 0,-303 48-383 0 0,217-91 1 0 0,-301 102-252 0 0,-1-4 1 0 0,-2-2 0 0 0,-2-4 0 0 0,116-94 0 0 0,-96 57 139 0 0,111-125 0 0 0,-149 143-180 0 0,-2-3-1 0 0,83-142 1 0 0,-85 112 49 0 0,-3-2 1 0 0,-5-2 0 0 0,-5-2 0 0 0,31-133 0 0 0,-52 158-64 0 0,-4 0 0 0 0,-2-1 0 0 0,-4 0 0 0 0,-8-128 0 0 0,-8 93-3 0 0,-4 0 0 0 0,-48-175-1 0 0,42 214 38 0 0,-4 1 0 0 0,-3 1 0 0 0,-2 1 0 0 0,-44-71 0 0 0,16 46 23 0 0,-103-129 1 0 0,112 166-71 0 0,-2 3 0 0 0,-2 2 0 0 0,-68-52 0 0 0,92 84-8 0 0,-1 1 1 0 0,-1 1-1 0 0,-1 2 0 0 0,-1 1 0 0 0,0 2 0 0 0,-1 1 0 0 0,-1 1 0 0 0,0 2 0 0 0,0 2 1 0 0,-63-9-1 0 0,48 13-79 0 0,0 1 1 0 0,-1 3-1 0 0,1 3 0 0 0,0 1 1 0 0,0 2-1 0 0,1 3 1 0 0,-1 2-1 0 0,2 2 1 0 0,-1 2-1 0 0,-67 30 1 0 0,47-14-861 0 0,-117 71 1 0 0,155-80-918 0 0,-53 46 0 0 0,66-50-262 0 0,0 2 1 0 0,1 0-1 0 0,-22 33 0 0 0,-2 17-5765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5.8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6415 0 0,'58'109'1210'0'0,"105"144"0"0"0,-40-64 3409 0 0,-27-40-1386 0 0,-74-116-2550 0 0,116 164 3284 0 0,-99-146-2445 0 0,80 79-1 0 0,193 131 2134 0 0,-232-202-2873 0 0,3-4 0 0 0,161 81 0 0 0,200 46 564 0 0,-298-128-1015 0 0,156 50 154 0 0,164 10-261 0 0,-456-111-224 0 0,136 25 0 0 0,223 14 0 0 0,152-24 0 0 0,-400-16 0 0 0,121 2 0 0 0,79 0 0 0 0,-161-6 0 0 0,-53 0 0 0 0,104-8 0 0 0,-160 2 0 0 0,-29 4 0 0 0,-21 4 0 0 0,1 0 0 0 0,-1 0 0 0 0,0-1 0 0 0,0 1 0 0 0,0 0 0 0 0,1-1 0 0 0,-1 1 0 0 0,0-1 0 0 0,0 1 0 0 0,2-2 0 0 0,-3 2 0 0 0,0-1 0 0 0,1 1 0 0 0,-1-1 0 0 0,0 1 0 0 0,0-1 1 0 0,0 1-1 0 0,0-1 0 0 0,0 1 0 0 0,1 0 0 0 0,-1-1 0 0 0,0 1 0 0 0,0-1 0 0 0,0 1 0 0 0,0-1 0 0 0,0 1 0 0 0,-1-1 1 0 0,1 1-1 0 0,0-1 0 0 0,0 1 0 0 0,0-1 0 0 0,0 1 0 0 0,0 0 0 0 0,-1-1 0 0 0,1 1 0 0 0,0-1 0 0 0,0 1 0 0 0,-1 0 1 0 0,1-1-1 0 0,-1 0 0 0 0,-11-10-14 0 0,-39-11-119 0 0,36 13 113 0 0,4 3-467 0 0,-1 0 1 0 0,0 0-1 0 0,-23-7 0 0 0,-15 1-3093 0 0,0 2 0 0 0,-84-7 0 0 0,101 16 1800 0 0,1 0 1 0 0,0 3 0 0 0,-1 0 0 0 0,1 2 0 0 0,-44 11 0 0 0,53-7 1454 0 0,1 0 0 0 0,0 1 0 0 0,0 2 1 0 0,1 0-1 0 0,1 1 0 0 0,-30 22 0 0 0,48-32 350 0 0,0-1 0 0 0,1 0-1 0 0,-1 1 1 0 0,0 0-1 0 0,1-1 1 0 0,0 1-1 0 0,-1 0 1 0 0,1 0-1 0 0,0 0 1 0 0,0 0 0 0 0,0 0-1 0 0,0 0 1 0 0,0 0-1 0 0,1 0 1 0 0,-1 0-1 0 0,0 0 1 0 0,1 3 0 0 0,0-4 14 0 0,0 1 0 0 0,0 0 0 0 0,0-1 0 0 0,0 1 0 0 0,0 0 0 0 0,1-1 0 0 0,-1 1 0 0 0,0-1 0 0 0,1 1 0 0 0,0 0 0 0 0,-1-1 0 0 0,1 1 0 0 0,0-1 0 0 0,0 0 0 0 0,0 1 0 0 0,0-1 0 0 0,0 0 0 0 0,0 1 1 0 0,0-1-1 0 0,0 0 0 0 0,2 1 0 0 0,11 10 856 0 0,1-1 1 0 0,0-1 0 0 0,0 0 0 0 0,33 14-1 0 0,-6-8 920 0 0,2-1-1 0 0,72 14 0 0 0,-94-25-1069 0 0,1-1 0 0 0,0-1 0 0 0,-1-1-1 0 0,1-1 1 0 0,0-2 0 0 0,0 0 0 0 0,29-7-1 0 0,-39 6-455 0 0,1 0 0 0 0,-1-1 0 0 0,0-1 0 0 0,0 0-1 0 0,0-1 1 0 0,-1-1 0 0 0,0 1 0 0 0,0-2 0 0 0,19-15-1 0 0,10-11 159 0 0,-28 24-259 0 0,0 0 1 0 0,0-1 0 0 0,-1 0 0 0 0,-1-1-1 0 0,20-26 1 0 0,-27 32-111 0 0,1-1 1 0 0,-2 1-1 0 0,1-1 1 0 0,-1 0-1 0 0,0 0 0 0 0,0 0 1 0 0,-1 0-1 0 0,1-1 1 0 0,-2 1-1 0 0,1-1 0 0 0,-1 1 1 0 0,0-1-1 0 0,-1 1 1 0 0,0-11-1 0 0,-5-20 140 0 0,-1 0 0 0 0,-12-40 0 0 0,-30-73-115 0 0,-9 4-1242 0 0,13 49-6214 0 0,2 7-2136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6.9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3567 0 0,'0'0'278'0'0,"3"0"-182"0"0,174 28 3140 0 0,-89-16-2075 0 0,550 48 8156 0 0,-456-48-7547 0 0,29 1 71 0 0,-158-14-1143 0 0,69-9 1 0 0,-111 7-471 0 0,0 0-1 0 0,20-8 0 0 0,-8 3 87 0 0,-22 8-289 0 0,1-1 1 0 0,-1 0-1 0 0,0 1 0 0 0,0-1 1 0 0,0 0-1 0 0,0 1 0 0 0,0-1 1 0 0,0 0-1 0 0,0 0 0 0 0,0 0 0 0 0,0 0 1 0 0,1-2-1 0 0,-2 2-13 0 0,1 0 0 0 0,-1 1 0 0 0,0-1 0 0 0,1 1 0 0 0,-1-1 0 0 0,1 1 0 0 0,-1-1 0 0 0,1 1 0 0 0,-1-1 0 0 0,1 1 0 0 0,-1 0 0 0 0,1-1 0 0 0,-1 1 0 0 0,1-1 0 0 0,0 1 0 0 0,-1 0 0 0 0,1 0 0 0 0,-1-1 0 0 0,1 1 0 0 0,0 0 0 0 0,0 0 0 0 0,2-11 183 0 0,-2 10-142 0 0,-1-1 1 0 0,1 1-1 0 0,-1 0 0 0 0,0-1 0 0 0,1 1 1 0 0,-1-1-1 0 0,0 1 0 0 0,0-1 0 0 0,0 1 1 0 0,0-3-1 0 0,-2-2-2165 0 0,-1-1-3160 0 0,-2-6-2314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2 454 6647 0 0,'-1'0'-80'0'0,"3"-3"1297"0"0,4 0 2338 0 0,14-6-1514 0 0,1 0-1 0 0,1 1 1 0 0,-1 1-1 0 0,1 1 0 0 0,38-6 1 0 0,-39 11-1348 0 0,9-2 960 0 0,43-9-1 0 0,-70 12-1602 0 0,119-31 1117 0 0,-98 24-877 0 0,0-2 1 0 0,-1 0-1 0 0,28-16 1 0 0,-43 21-172 0 0,0 0-1 0 0,14-4 1 0 0,-21 8-110 0 0,1 0 0 0 0,-1-1 0 0 0,0 1 0 0 0,0-1 0 0 0,0 1 0 0 0,-1-1 0 0 0,1 1 0 0 0,0-1 1 0 0,0 1-1 0 0,0-1 0 0 0,0 0 0 0 0,0 1 0 0 0,-1-1 0 0 0,1 0 0 0 0,1-1 0 0 0,2-2 18 0 0,12-9 165 0 0,16-16 0 0 0,-26 22-156 0 0,0 1 0 0 0,-1-1 0 0 0,1 0 0 0 0,-1 0 0 0 0,-1-1-1 0 0,1 0 1 0 0,-2 0 0 0 0,1 0 0 0 0,-1 0 0 0 0,0 0 0 0 0,0-1 0 0 0,-1 1 0 0 0,1-10 0 0 0,-2 7 27 0 0,4-59 307 0 0,-4 64-333 0 0,0 5-31 0 0,-1 0 0 0 0,0 0 0 0 0,0 0 0 0 0,1 0 0 0 0,-1-1 0 0 0,0 1 0 0 0,0 0 0 0 0,0 0 0 0 0,0 0 0 0 0,-1 0 1 0 0,1 0-1 0 0,0 0 0 0 0,0-1 0 0 0,-1 1 0 0 0,1 0 0 0 0,-1 0 0 0 0,1 0 0 0 0,-2-1 0 0 0,2 2 10 0 0,-1-1 0 0 0,1 1 0 0 0,-1 0 0 0 0,0 0 0 0 0,1 0 0 0 0,-1 0 0 0 0,0 0 0 0 0,0 0 0 0 0,1 0 0 0 0,-1 0 0 0 0,0 0 0 0 0,1 0 0 0 0,-1 0 0 0 0,0 0 0 0 0,1 1 0 0 0,-1-1 0 0 0,1 0 0 0 0,-1 0 0 0 0,0 1 0 0 0,1-1 0 0 0,-1 0 0 0 0,1 1 0 0 0,-1-1 0 0 0,1 1 0 0 0,-1-1 0 0 0,1 1 0 0 0,-2 0 0 0 0,-14 14 22 0 0,5-4 4 0 0,0 0 1 0 0,1 0-1 0 0,-17 23 1 0 0,17-17-49 0 0,-3 3 18 0 0,-10 22 0 0 0,20-35 1 0 0,0 0 0 0 0,0 1 0 0 0,1-1 0 0 0,0 1 0 0 0,0 0 0 0 0,1-1-1 0 0,-1 10 1 0 0,2-4-8 0 0,0 0-1 0 0,1 0 0 0 0,0 0 1 0 0,1 0-1 0 0,1 0 1 0 0,7 21-1 0 0,-3-13-4 0 0,-1-1 0 0 0,11 24 0 0 0,-13-37 0 0 0,-1-1 0 0 0,1 0 0 0 0,0 1 0 0 0,1-2 0 0 0,-1 1 0 0 0,1 0 0 0 0,8 6 0 0 0,10 6 0 0 0,-18-16 0 0 0,9 4 0 0 0,-9-6 0 0 0,-1 1 0 0 0,0 0 0 0 0,0-1 0 0 0,0 0 0 0 0,7-1 0 0 0,1-3 0 0 0,-7 1-3 0 0,-1-1-1 0 0,0 0 1 0 0,0 0-1 0 0,0 0 1 0 0,-1-1-1 0 0,1 1 1 0 0,-1-1-1 0 0,4-7 1 0 0,1-4-247 0 0,9-24 0 0 0,-13 26-1539 0 0,0 0 0 0 0,-1 0-1 0 0,1-16 1 0 0,-1 7-4444 0 0,-1-1-1942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7.2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2303 0 0,'107'3'1179'0'0,"-61"6"463"0"0,-36-7-1247 0 0,-7-1 93 0 0,0 0 6 0 0,23 9 548 0 0,-24-8-514 0 0,-1 0 44 0 0,0 1-302 0 0,0 1 0 0 0,0-1 0 0 0,0 1 0 0 0,0-1-1 0 0,-1 1 1 0 0,0-1 0 0 0,0 1 0 0 0,0 0 0 0 0,0-1 0 0 0,0 1-1 0 0,-1-1 1 0 0,0 1 0 0 0,1-1 0 0 0,-1 1 0 0 0,-1-1-1 0 0,1 0 1 0 0,0 1 0 0 0,-1-1 0 0 0,0 0 0 0 0,-2 4 0 0 0,-7 10 554 0 0,0-2 1 0 0,-19 23 0 0 0,27-35-851 0 0,-1 3 105 0 0,0-1 0 0 0,1 1 1 0 0,-1 0-1 0 0,-2 7 0 0 0,-9 15-27 0 0,-4 3-442 0 0,-19 41 0 0 0,34-57-3610 0 0,4 0-1347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7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52 2359 0 0,'63'-16'263'0'0,"-46"11"377"0"0,0 1-1 0 0,-1 0 1 0 0,1 1-1 0 0,0 0 1 0 0,1 2 0 0 0,24 0-1 0 0,-38 2-490 0 0,-1 0 0 0 0,0-1 0 0 0,0 2-1 0 0,1-1 1 0 0,-1 0 0 0 0,0 1 0 0 0,5 2-1 0 0,-2 0 41 0 0,-6-4-181 0 0,1 0 0 0 0,-1 0 0 0 0,0 0 0 0 0,0 0 0 0 0,0 0 0 0 0,0 0 0 0 0,0 0 0 0 0,1 0 0 0 0,-1 0 0 0 0,0 0 0 0 0,0 0 0 0 0,0 0 0 0 0,0 1 0 0 0,0-1 0 0 0,0 0 0 0 0,0 0 0 0 0,1 0 0 0 0,-1 0 0 0 0,0 0 0 0 0,0 0 0 0 0,0 0 0 0 0,0 1 0 0 0,0-1 0 0 0,0 0 0 0 0,0 0 0 0 0,0 0 0 0 0,0 0 0 0 0,0 0 0 0 0,0 1 0 0 0,0-1 0 0 0,0 0 0 0 0,0 0 0 0 0,0 0 0 0 0,0 1 0 0 0,8 24 504 0 0,-6-21-421 0 0,-1-1 0 0 0,1 1 0 0 0,-1 0 0 0 0,0 0 0 0 0,0 0 0 0 0,-1 0 0 0 0,1 1 0 0 0,-1 4 0 0 0,-1 0 69 0 0,0 9 450 0 0,0 31 0 0 0,1-38-295 0 0,0 0 1 0 0,-3 18-1 0 0,1-17-42 0 0,1 0 1 0 0,0 16-1 0 0,3 0 98 0 0,1 21 221 0 0,-5-24-313 0 0,1-12-80 0 0,0 0 0 0 0,2 19 0 0 0,3 4 23 0 0,4 55 193 0 0,-6-63-9 0 0,2 1 0 0 0,9 38 0 0 0,-10-53-168 0 0,-1-8-23 0 0,-1 0-1 0 0,1 1 0 0 0,1-1 1 0 0,-1 0-1 0 0,6 9 1 0 0,-6-13-74 0 0,0 1-1 0 0,0 0 1 0 0,0 0 0 0 0,0-1 0 0 0,0 1-1 0 0,0-1 1 0 0,1 0 0 0 0,-1 0 0 0 0,1 1 0 0 0,0-2-1 0 0,4 4 1 0 0,-4-4 113 0 0,-1-2-20 0 0,2 0-151 0 0,0-1 0 0 0,0 0-1 0 0,0 0 1 0 0,0 0 0 0 0,-1 0-1 0 0,1 0 1 0 0,-1-1 0 0 0,1 1-1 0 0,-1-1 1 0 0,0 0 0 0 0,0 0-1 0 0,0 0 1 0 0,-1-1 0 0 0,4-4-1 0 0,3-6 159 0 0,0 1 56 0 0,-1 1 1 0 0,0-2-1 0 0,-1 1 1 0 0,7-21-1 0 0,42-156 1104 0 0,-25 78-978 0 0,-3 33-284 0 0,-3 9-89 0 0,14-25-40 0 0,-19 48 2 0 0,-16 37 13 0 0,8-24 98 0 0,-12 32 47 0 0,0 4-149 0 0,0 0-1 0 0,-1 0 0 0 0,0 0 0 0 0,1 0 0 0 0,-1 0 0 0 0,0 0 0 0 0,0 0 1 0 0,-1 2-1 0 0,-3 6 18 0 0,-5 21 225 0 0,1 1-1 0 0,2 0 0 0 0,1 1 0 0 0,2-1 0 0 0,1 1 0 0 0,2 40 0 0 0,1-58-148 0 0,1-1-1 0 0,0 1 1 0 0,1-1-1 0 0,1 0 1 0 0,0 0 0 0 0,1 0-1 0 0,1 0 1 0 0,0-1-1 0 0,0 1 1 0 0,2-1 0 0 0,0-1-1 0 0,0 1 1 0 0,1-1-1 0 0,11 13 1 0 0,-13-19 50 0 0,1 0 0 0 0,11 7 0 0 0,-13-9-75 0 0,-3-3 14 0 0,32 4 22 0 0,0 1 18 0 0,-21-8-57 0 0,0 0 0 0 0,-1 0 0 0 0,1-1 0 0 0,0-1 1 0 0,22-9-1 0 0,-19 7-16 0 0,-12 5-39 0 0,-1-1 0 0 0,0 1 1 0 0,0-1-1 0 0,0 0 0 0 0,0 0 0 0 0,4-3 1 0 0,4-3-18 0 0,-7 6-207 0 0,0-1-1 0 0,0 1 1 0 0,0-1-1 0 0,0 0 1 0 0,0 0-1 0 0,-1 0 1 0 0,1-1-1 0 0,-1 1 1 0 0,4-7-1 0 0,5-4-7007 0 0,5-3-2411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8.2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5439 0 0,'39'-9'560'0'0,"-21"3"-518"0"0,-13 4 286 0 0,0 0 1 0 0,0 0 0 0 0,0 1-1 0 0,1 0 1 0 0,-1 0 0 0 0,0 0-1 0 0,1 0 1 0 0,-1 1 0 0 0,1 0-1 0 0,-1 0 1 0 0,7 1 0 0 0,-10 0 565 0 0,1 1-19 0 0,-1 0-673 0 0,1 0 0 0 0,0 0 0 0 0,-1 0 0 0 0,0 1 0 0 0,1-1 0 0 0,-1 1 1 0 0,0 0-1 0 0,-1-1 0 0 0,1 1 0 0 0,0 0 0 0 0,-1 0 0 0 0,1 0 0 0 0,-1 0 0 0 0,0 0 0 0 0,0 1 0 0 0,0-1 0 0 0,-1 0 0 0 0,1 6 0 0 0,0 4 469 0 0,-1 1-1 0 0,0 0 0 0 0,-3 18 1 0 0,0-3 595 0 0,-2 12 492 0 0,0 24 527 0 0,4-25-1456 0 0,0-15-121 0 0,3 27-1 0 0,2 44 988 0 0,-2-74-1369 0 0,-2-16-198 0 0,0 0 1 0 0,1 1-1 0 0,0-1 0 0 0,0 0 1 0 0,4 9-1 0 0,3 14 476 0 0,-1-5-4 0 0,4 1-225 0 0,-10-23-302 0 0,1 1-13 0 0,19 22-1401 0 0,-8-9-5689 0 0,-3-1-2403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8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6735 0 0,'5'3'600'0'0,"1"3"-480"0"0,1-3 2568 0 0,4-3-1184 0 0,0-1 3296 0 0,6-1-3136 0 0,-2 2 0 0 0,1 0-792 0 0,1 0-584 0 0,3 0-5832 0 0,8 3-1168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9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51 255 4111 0 0,'7'-1'47'0'0,"0"-1"0"0"0,0 0 0 0 0,1 0-1 0 0,-1 0 1 0 0,-1-1 0 0 0,1 0-1 0 0,0 0 1 0 0,6-6 0 0 0,7-4 204 0 0,20-19 0 0 0,-40 32-250 0 0,9-8 431 0 0,0 0 0 0 0,-1-1 0 0 0,0 0-1 0 0,-1 0 1 0 0,0-1 0 0 0,-1 0 0 0 0,0 0-1 0 0,0 0 1 0 0,6-18 0 0 0,-11 26-106 0 0,0-1 1 0 0,0 1 0 0 0,-1 0-1 0 0,1 0 1 0 0,-1-1-1 0 0,0 1 1 0 0,0 0 0 0 0,0-1-1 0 0,0 1 1 0 0,0 0-1 0 0,0 0 1 0 0,-1-4 0 0 0,1 5-137 0 0,-1 0 0 0 0,1 0 0 0 0,-1 0 0 0 0,1 0 0 0 0,-1 0 0 0 0,1 0 0 0 0,-1 1 0 0 0,0-1 0 0 0,0 0 0 0 0,1 0 0 0 0,-1 0 0 0 0,0 1 0 0 0,0-1 1 0 0,0 0-1 0 0,0 1 0 0 0,0-1 0 0 0,0 1 0 0 0,0-1 0 0 0,0 1 0 0 0,0-1 0 0 0,0 1 0 0 0,0 0 0 0 0,0 0 0 0 0,0-1 0 0 0,0 1 0 0 0,-1 0 0 0 0,1 0 0 0 0,0 0 0 0 0,-2 0 1 0 0,-19 1 796 0 0,0 0 0 0 0,-22 5 0 0 0,32-5-1026 0 0,0 0 0 0 0,0 0 0 0 0,0-1 0 0 0,-1 0 1 0 0,1-1-1 0 0,-18-4 0 0 0,27 4-717 0 0,1 0 1 0 0,-1 0 0 0 0,0 0-1 0 0,1 0 1 0 0,-1 0-1 0 0,-3-3 1 0 0,-13-13-6412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5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 3567 0 0,'5'15'365'0'0,"-1"-7"-76"0"0,-1 1 1 0 0,0 0 0 0 0,0 0 0 0 0,-1 0-1 0 0,2 17 1 0 0,-3-22 285 0 0,-1 1 0 0 0,1-1 0 0 0,1 1 0 0 0,-1-1 0 0 0,0 0 0 0 0,1 1 0 0 0,4 6 0 0 0,7 20 2672 0 0,8 47 9030 0 0,-19-77-10866 0 0,-1-1-1355 0 0,-1 0 0 0 0,0 0 0 0 0,0 1 0 0 0,1-1 0 0 0,-1 0-1 0 0,0 0 1 0 0,0 0 0 0 0,0 0 0 0 0,1 0 0 0 0,-1 1 0 0 0,0-1 0 0 0,1 0-1 0 0,-1 0 1 0 0,0 0 0 0 0,0 0 0 0 0,1 0 0 0 0,-1 0 0 0 0,0 0 0 0 0,0 0 0 0 0,1 0-1 0 0,-1 0 1 0 0,0 0 0 0 0,1 0 0 0 0,-1 0 0 0 0,0-1 0 0 0,4-4 390 0 0,0-1 0 0 0,0 1 1 0 0,0 0-1 0 0,9-8 0 0 0,9-12 115 0 0,15-24 97 0 0,67-68 1 0 0,-100 111-659 0 0,0 2 0 0 0,17-10 0 0 0,-17 10 0 0 0,-3 3 0 0 0,0 0 0 0 0,0 0 0 0 0,0 1 0 0 0,0-1 0 0 0,1 0 0 0 0,-1 0 0 0 0,0 1 0 0 0,0-1 0 0 0,1 1 0 0 0,-1-1 0 0 0,0 1 0 0 0,1 0 0 0 0,-1-1 0 0 0,0 1 0 0 0,3 0 0 0 0,0 0-6 0 0,1-1 0 0 0,-1 0 0 0 0,0 0 1 0 0,0 0-1 0 0,-1-1 0 0 0,1 1 0 0 0,4-3 0 0 0,-4 1-184 0 0,-3 3 41 0 0,0-1 1 0 0,0 0-1 0 0,0 1 1 0 0,0-1-1 0 0,0 0 1 0 0,0 0-1 0 0,0 0 1 0 0,-1 0-1 0 0,1 1 1 0 0,0-1-1 0 0,-1 0 1 0 0,1 0-1 0 0,-1 0 1 0 0,1-1-1 0 0,0 0 1 0 0,1-3-376 0 0,9-15-2363 0 0,-2-2-3845 0 0,-1-2-1920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0,'1'2'214'0'0,"5"16"642"0"0,1 1 2256 0 0,-1 0 4032 0 0,-6-18-6963 0 0,0-1 0 0 0,1 1 1 0 0,-1-1-1 0 0,0 1 1 0 0,1 0-1 0 0,-1-1 0 0 0,1 1 1 0 0,-1-1-1 0 0,1 0 0 0 0,-1 1 1 0 0,1-1-1 0 0,-1 1 1 0 0,1-1-1 0 0,-1 0 0 0 0,1 1 1 0 0,-1-1-1 0 0,1 0 0 0 0,0 1 1 0 0,-1-1-1 0 0,2 0 1 0 0,0 1 439 0 0,2 1-21 0 0,0 0 0 0 0,0 0-1 0 0,0 0 1 0 0,0-1 0 0 0,0 0-1 0 0,1 0 1 0 0,-1 0 0 0 0,1 0 0 0 0,-1-1-1 0 0,0 1 1 0 0,6-1 0 0 0,9-1-15 0 0,24-4 0 0 0,-25 2 123 0 0,7 0-185 0 0,10-2 387 0 0,34 1-1 0 0,-59 4-659 0 0,0 0 0 0 0,0 1 0 0 0,0 0 0 0 0,-1 1 0 0 0,1 0 0 0 0,0 0 0 0 0,0 1 0 0 0,9 5 0 0 0,-15-6-238 0 0,0 0 0 0 0,-1 0 1 0 0,0 0-1 0 0,1 1 0 0 0,-1 0 1 0 0,0 0-1 0 0,-1 0 0 0 0,1 0 1 0 0,0 0-1 0 0,-1 0 0 0 0,1 1 1 0 0,-1-1-1 0 0,0 1 0 0 0,-1-1 0 0 0,1 1 1 0 0,0 0-1 0 0,-1 0 0 0 0,0 0 1 0 0,0 0-1 0 0,0 0 0 0 0,-1 0 1 0 0,1 0-1 0 0,-1 5 0 0 0,1 7 29 0 0,-2-1-1 0 0,0 1 0 0 0,-1-1 1 0 0,-6 29-1 0 0,-1 1-40 0 0,6-24 0 0 0,-7 24 0 0 0,7-37 0 0 0,0 4 0 0 0,-1 0 0 0 0,0 0 0 0 0,-1 0 0 0 0,0-1 0 0 0,-1 0 0 0 0,-13 20 0 0 0,11-21 0 0 0,1-1 0 0 0,-2-1 0 0 0,-12 12 0 0 0,17-17 0 0 0,-1 1 0 0 0,1-2 0 0 0,0 1 0 0 0,-1 0 0 0 0,0-1 0 0 0,0 0 0 0 0,0 0 0 0 0,0 0 0 0 0,0-1 0 0 0,-6 2 0 0 0,-1-1-982 0 0,-1-1 0 0 0,-14 0 0 0 0,23-2 149 0 0,-1 1 1 0 0,0-1-1 0 0,0 0 0 0 0,1 0 1 0 0,-1 0-1 0 0,1 0 0 0 0,-1-1 1 0 0,-8-4-1 0 0,-8-8-8775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3 9959 0 0,'58'-1'903'0'0,"-8"0"6981"0"0,56 6 0 0 0,-104-5-6648 0 0,25 9 165 0 0,-24-8-1534 0 0</inkml:trace>
  <inkml:trace contextRef="#ctx0" brushRef="#br0" timeOffset="1">1 464 7487 0 0,'4'0'575'0'0,"12"1"-435"0"0,23-2 0 0 0,-19-1 2962 0 0,0-1 1 0 0,0-1-1 0 0,0 0 0 0 0,30-13 1 0 0,-33 10-1286 0 0,0-1 0 0 0,21-14 1 0 0,-9 4-166 0 0,-20 13-1267 0 0,0 1 0 0 0,13-5 0 0 0,-4 4-9243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29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3311 0 0,'0'0'251'0'0,"3"-1"-160"0"0,8-2 18 0 0,-8 2 403 0 0,-1 0 176 0 0,8-2-164 0 0,-1 1-1 0 0,0 0 1 0 0,0 0 0 0 0,1 1-1 0 0,-1 0 1 0 0,0 1 0 0 0,11 0-1 0 0,-17 1 83 0 0,0 0-29 0 0,2 0-375 0 0,0 1 0 0 0,0-1 0 0 0,-1 1 0 0 0,1 1 0 0 0,-1-1 0 0 0,1 1-1 0 0,-1-1 1 0 0,5 5 0 0 0,-7-4-124 0 0,1 0-1 0 0,-1 0 0 0 0,0 0 1 0 0,0 0-1 0 0,0 0 0 0 0,0 0 1 0 0,-1 1-1 0 0,1-1 0 0 0,-1 1 0 0 0,0-1 1 0 0,0 1-1 0 0,0 3 0 0 0,0 3 170 0 0,0-1-1 0 0,-1 0 0 0 0,-1 13 0 0 0,0-2 75 0 0,0-10-23 0 0,-1 1 1 0 0,0-1-1 0 0,-5 20 1 0 0,-4 14 575 0 0,9-35-584 0 0,0 1 1 0 0,-1-1-1 0 0,-7 17 0 0 0,6-17-15 0 0,0 0 1 0 0,1 1-1 0 0,-2 11 1 0 0,4-18-218 0 0,0 0 1 0 0,0 0-1 0 0,0-1 1 0 0,0 1-1 0 0,0 0 1 0 0,-1-1-1 0 0,1 1 1 0 0,-3 3-1 0 0,3-1 182 0 0,1-1-183 0 0,1 0 0 0 0,-1-1 0 0 0,0 0-1 0 0,1 0 1 0 0,0 1-1 0 0,0-1 1 0 0,0 0-1 0 0,0 0 1 0 0,0 0-1 0 0,1 0 1 0 0,0 0 0 0 0,1 3-1 0 0,3-1 40 0 0,0-1 0 0 0,0 1 0 0 0,0-1 0 0 0,1 0 0 0 0,-1-1 0 0 0,1 0 0 0 0,0 0 0 0 0,10 3 0 0 0,-12-5-45 0 0,-1 1-1 0 0,0-1 1 0 0,0 1-1 0 0,1 0 1 0 0,-1 0-1 0 0,-1 0 1 0 0,1 1-1 0 0,0-1 1 0 0,3 4-1 0 0,-4-3 4 0 0,-1-1-1 0 0,0 1 1 0 0,0-1-1 0 0,-1 1 1 0 0,1 0 0 0 0,-1-1-1 0 0,1 1 1 0 0,-1 0-1 0 0,0 0 1 0 0,0 0-1 0 0,0 0 1 0 0,0 0-1 0 0,-1 1 1 0 0,1 3-1 0 0,0-2 156 0 0,-2 0-1 0 0,1 0 1 0 0,0 0-1 0 0,-1 0 0 0 0,0 0 1 0 0,-3 10-1 0 0,-13 30 1074 0 0,13-35-1028 0 0,-8 13 405 0 0,0 0 0 0 0,-19 26 0 0 0,29-47-636 0 0,-7 11 238 0 0,-20 20 0 0 0,17-20-64 0 0,-14 18 1 0 0,21-23-194 0 0,-1-1-1 0 0,0-1 1 0 0,0 1 0 0 0,0-1-1 0 0,-1 0 1 0 0,0-1 0 0 0,0 1-1 0 0,-1-1 1 0 0,0-1 0 0 0,1 0-1 0 0,-14 6 1 0 0,21-10-71 0 0,-1 0 0 0 0,0-1 0 0 0,1 1-1 0 0,-1 0 1 0 0,1 0 0 0 0,-1 0 0 0 0,1 0 0 0 0,-1 0 0 0 0,1-1-1 0 0,-1 1 1 0 0,1 0 0 0 0,0 0 0 0 0,-1-1 0 0 0,1 1 0 0 0,-1 0-1 0 0,1-1 1 0 0,0 1 0 0 0,-1 0 0 0 0,1-1 0 0 0,0 1 0 0 0,-1-1-1 0 0,1 1 1 0 0,0 0 0 0 0,-1-1 0 0 0,1 0 0 0 0,-1 0-230 0 0,-1-1-378 0 0,0-1 0 0 0,1 0-1 0 0,-1 1 1 0 0,0-1 0 0 0,1 0-1 0 0,-2-5 1 0 0,1-11-5340 0 0,6 0-784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2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3767 0 0,'2'3'291'0'0,"28"41"-145"0"0,-9-13 708 0 0,-9-13 89 0 0,-1 1-1 0 0,-1 0 0 0 0,-1 1 1 0 0,0 0-1 0 0,-2 0 1 0 0,8 32-1 0 0,-10-36 73 0 0,11 27 0 0 0,-8-26-79 0 0,5 22 1 0 0,-11-31-573 0 0,1 0 0 0 0,7 12 1 0 0,0 2 46 0 0,-4-13-290 0 0,-6-9-126 0 0,1 0 1 0 0,-1 1-1 0 0,1-1 0 0 0,-1 0 0 0 0,1 1 0 0 0,0-1 0 0 0,-1 0 0 0 0,1 0 1 0 0,-1 0-1 0 0,1 0 0 0 0,-1 0 0 0 0,1 1 0 0 0,0-1 0 0 0,-1 0 1 0 0,1 0-1 0 0,0-1 0 0 0,-1 1 0 0 0,1 0 0 0 0,-1 0 0 0 0,1 0 1 0 0,-1 0-1 0 0,1 0 0 0 0,0-1 0 0 0,-1 1 0 0 0,1 0 0 0 0,-1 0 0 0 0,1-1 1 0 0,-1 1-1 0 0,1 0 0 0 0,-1-1 0 0 0,1 1 0 0 0,-1-1 0 0 0,1 1 1 0 0,-1-1-1 0 0,0 1 0 0 0,1-1 0 0 0,-1 1 0 0 0,0-1 0 0 0,1 1 0 0 0,-1-1 1 0 0,0 1-1 0 0,0-1 0 0 0,1 0 0 0 0,1-4-771 0 0,0-1 0 0 0,-1 1 0 0 0,3-11 0 0 0,-3 11-1048 0 0,4-18-3355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0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3767 0 0,'6'0'110'0'0,"20"2"170"0"0,-6 1 695 0 0,0-1 1 0 0,0-1-1 0 0,32-3 0 0 0,59-12 4774 0 0,-88 10-4541 0 0,-12 2-532 0 0,1 1-1 0 0,-1 1 1 0 0,0 0-1 0 0,15 2 1 0 0,-19-1-465 0 0,-1 1 1 0 0,0-1 0 0 0,0 1 0 0 0,-1 1 0 0 0,1-1 0 0 0,10 7-1 0 0,-14-8-99 0 0,3 4 368 0 0,-3 0-306 0 0,1 1-1 0 0,-1 0 1 0 0,0 0-1 0 0,0 0 1 0 0,0 0 0 0 0,-1 0-1 0 0,0 0 1 0 0,0 0-1 0 0,0 0 1 0 0,-1 1-1 0 0,-1 8 1 0 0,-7 40 889 0 0,-2 1 0 0 0,-28 84 1 0 0,-51 103 1414 0 0,81-223-2295 0 0,-1-1 0 0 0,0 0-1 0 0,-1-1 1 0 0,-1 0 0 0 0,-20 25 0 0 0,29-42-169 0 0,1 1-1 0 0,0-1 1 0 0,-1 1-1 0 0,1-1 1 0 0,-1 1-1 0 0,1-1 1 0 0,-1 0-1 0 0,0 0 1 0 0,0 0 0 0 0,1 0-1 0 0,-1 0 1 0 0,0 0-1 0 0,0 0 1 0 0,0-1-1 0 0,0 1 1 0 0,0-1-1 0 0,-3 1 1 0 0,4-4 66 0 0,3-8-866 0 0,-1 0 1 0 0,2 0-1 0 0,-1 0 1 0 0,2 0-1 0 0,-1 0 0 0 0,1 1 1 0 0,1 0-1 0 0,6-11 1 0 0,4-10-4322 0 0,3-13-2460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0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1 188 2527 0 0,'11'16'658'0'0,"-1"1"0"0"0,0 0-1 0 0,-2 1 1 0 0,0 0-1 0 0,10 32 1 0 0,12 27 6331 0 0,-16-51-2814 0 0,-13-24-3442 0 0,0-1-627 0 0,0-1 0 0 0,0 1 0 0 0,0-1 0 0 0,0 1 0 0 0,0 0 1 0 0,0-1-1 0 0,-1 1 0 0 0,1 0 0 0 0,0 0 0 0 0,0 0 0 0 0,0 1 0 0 0,1-1 213 0 0,6-11-194 0 0,-8 9-123 0 0,1 0 0 0 0,0 1 0 0 0,0-1 0 0 0,0-1 0 0 0,-1 1 0 0 0,1 0 0 0 0,0 0 1 0 0,-1 0-1 0 0,1 0 0 0 0,-1 0 0 0 0,1-1 0 0 0,-1-1 0 0 0,2-4 0 0 0,-2 0 0 0 0,1 0 1 0 0,-1-1-1 0 0,0 1 0 0 0,-1 0 0 0 0,-2-13 1 0 0,-14-44-445 0 0,4 18 15 0 0,-3-9 123 0 0,11 40 288 0 0,0-1 0 0 0,1 1 0 0 0,-3-31 0 0 0,6 27-9 0 0,3 14-1 0 0,0 1-1 0 0,-1 1 39 0 0,0 0-1 0 0,0 0 0 0 0,0 0 1 0 0,1 1-1 0 0,0-1 0 0 0,-1 0 1 0 0,1 1-1 0 0,0-1 0 0 0,0 1 1 0 0,0 0-1 0 0,1-1 0 0 0,-1 1 1 0 0,0 0-1 0 0,1 0 1 0 0,0 1-1 0 0,-1-1 0 0 0,1 0 1 0 0,0 1-1 0 0,0 0 0 0 0,5-2 1 0 0,2-1 246 0 0,1 1 1 0 0,-1 0-1 0 0,1 1 0 0 0,17-2 1 0 0,-24 3-94 0 0,0 1 0 0 0,0 0 0 0 0,-1 0 0 0 0,1 0 0 0 0,0 0 0 0 0,0 1 0 0 0,0 0 0 0 0,0-1 0 0 0,-1 1 0 0 0,1 1 0 0 0,0-1 0 0 0,-1 0 0 0 0,1 1 0 0 0,-1 0 0 0 0,1 0 0 0 0,4 3 0 0 0,-5-2 11 0 0,0 1 0 0 0,0-1 0 0 0,0 1 0 0 0,0 0 0 0 0,-1 0 0 0 0,1 0 1 0 0,-1 0-1 0 0,0 0 0 0 0,0 0 0 0 0,0 1 0 0 0,-1-1 0 0 0,2 9 0 0 0,0 4 139 0 0,0 0-1 0 0,-2 1 0 0 0,0-1 0 0 0,-1 0 1 0 0,0 1-1 0 0,-2-1 0 0 0,0 0 1 0 0,-1 0-1 0 0,-6 19 0 0 0,1 8 111 0 0,7-31-260 0 0,-2 0 0 0 0,-6 22 0 0 0,2-17 3 0 0,6-12-125 0 0,-1-1 1 0 0,0 1-1 0 0,0-1 1 0 0,0 0-1 0 0,-1 0 1 0 0,-3 5-1 0 0,5-8 0 0 0,-10-16-8694 0 0,3-4-533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1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5351 0 0,'11'19'185'0'0,"-2"1"-1"0"0,-1 1 1 0 0,9 31-1 0 0,-4-12 710 0 0,97 366 10188 0 0,-88-293-7973 0 0,-8-36-260 0 0,32 98-1 0 0,-42-164-2679 0 0,2 0 0 0 0,-1-1 0 0 0,1 1 0 0 0,1-1 0 0 0,0 0 0 0 0,10 11 0 0 0,-16-21-166 0 0,0 1 1 0 0,0-1-1 0 0,0 1 0 0 0,0-1 1 0 0,0 1-1 0 0,0-1 0 0 0,0 0 1 0 0,1 0-1 0 0,-1 0 1 0 0,0 0-1 0 0,0 0 0 0 0,0 0 1 0 0,1 0-1 0 0,-1 0 1 0 0,0 0-1 0 0,0 0 0 0 0,0-1 1 0 0,0 1-1 0 0,0 0 1 0 0,1-1-1 0 0,-1 1 0 0 0,0-1 1 0 0,1 0-1 0 0,1-1-81 0 0,-1 0 0 0 0,0 0 0 0 0,-1 0 1 0 0,1 0-1 0 0,0 0 0 0 0,0 0 0 0 0,-1 0 0 0 0,0 0 0 0 0,1-1 0 0 0,-1 1 0 0 0,0-1 1 0 0,0 1-1 0 0,0-1 0 0 0,0 1 0 0 0,-1-1 0 0 0,2-4 0 0 0,-1-4-1463 0 0,1 0-1 0 0,-2-18 1 0 0,0 0-4228 0 0,0-4-1346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8:19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430 1 3079 0 0,'-219'22'2104'0'0,"157"-16"-626"0"0,-17 2 1554 0 0,50-6-628 0 0,29-2-2310 0 0,-1 0 0 0 0,0 1 1 0 0,1-1-1 0 0,-1 0 1 0 0,0 0-1 0 0,0 0 0 0 0,1 1 1 0 0,-1-1-1 0 0,0 0 1 0 0,1 0-1 0 0,-1 1 0 0 0,1-1 1 0 0,-1 1-1 0 0,0-1 1 0 0,1 1-1 0 0,-1-1 0 0 0,1 1 1 0 0,-2 0-1 0 0,0 1 178 0 0,0 0-96 0 0,0 0 0 0 0,0 0 0 0 0,0 0 0 0 0,0 0 0 0 0,0 0 0 0 0,1 1 0 0 0,-1-1 0 0 0,1 0 0 0 0,-1 1 0 0 0,1-1 0 0 0,0 1 0 0 0,0-1 0 0 0,0 1 0 0 0,0 0 0 0 0,0-1 0 0 0,1 1 0 0 0,-1 0 0 0 0,1 0 0 0 0,0 4 0 0 0,0 3 334 0 0,1 0 0 0 0,0 0-1 0 0,1 0 1 0 0,3 11-1 0 0,0 0-408 0 0,-3-12 75 0 0,1-1-1 0 0,0 0 1 0 0,0 0 0 0 0,1 0-1 0 0,0 0 1 0 0,7 10-1 0 0,36 44 972 0 0,-34-45-1098 0 0,94 103-968 0 0,-81-94-4373 0 0,0-1-1814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0 334 5351 0 0,'23'34'372'0'0,"28"57"-1"0"0,-27-48 857 0 0,1 9 1067 0 0,-16-32-836 0 0,2 1 0 0 0,12 18 0 0 0,-21-36-1290 0 0,7 11 1154 0 0,1-1-1 0 0,0 0 1 0 0,1-1 0 0 0,17 16 0 0 0,-24-24-922 0 0,1 0 1 0 0,0 0 0 0 0,-1 0 0 0 0,2-1 0 0 0,-1 0 0 0 0,0 0 0 0 0,0-1 0 0 0,1 1 0 0 0,0-1 0 0 0,-1 0 0 0 0,1-1-1 0 0,0 1 1 0 0,0-1 0 0 0,0 0 0 0 0,9 0 0 0 0,-11-2-278 0 0,-1 1 0 0 0,1-1 0 0 0,0 1 0 0 0,-1-1 0 0 0,1 0-1 0 0,0 0 1 0 0,-1-1 0 0 0,1 1 0 0 0,-1-1 0 0 0,0 0 0 0 0,6-3 0 0 0,-5 2-2 0 0,0-1 0 0 0,0 1 0 0 0,0-1 0 0 0,-1 0 1 0 0,0 0-1 0 0,1 0 0 0 0,-1 0 0 0 0,-1-1 0 0 0,1 1 1 0 0,-1-1-1 0 0,0 1 0 0 0,0-1 0 0 0,3-8 0 0 0,0-8 471 0 0,7-42-1 0 0,-8 37-318 0 0,5-41 161 0 0,0-102 1 0 0,-8 130-423 0 0,-1-72 5 0 0,-1 89-17 0 0,-1-1-1 0 0,-10-41 1 0 0,8 36-1805 0 0,4 23 609 0 0,-1 1-1 0 0,1-1 0 0 0,-1 0 0 0 0,0 1 0 0 0,-1-1 0 0 0,-2-7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2383 0 0,'0'0'1887'0'0,"3"0"-20"0"0,4-1-893 0 0,0 1-1 0 0,0-1 1 0 0,0 0 0 0 0,0-1 0 0 0,0 1-1 0 0,-1-1 1 0 0,1-1 0 0 0,0 1 0 0 0,11-8-1 0 0,-9 5-383 0 0,0-1-1 0 0,-1-1 0 0 0,1 1 0 0 0,-1-1 0 0 0,-1-1 0 0 0,11-11 0 0 0,37-46-260 0 0,-20 24-6494 0 0,-20 23 74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3599 0 0,'0'0'278'0'0,"3"-3"-182"0"0,20-16-101 0 0,-14 12 1096 0 0,0 0 0 0 0,-1-1 0 0 0,1 0 0 0 0,-1 0 0 0 0,8-12 0 0 0,65-90 10889 0 0,-80 108-10795 0 0,12-3-658 0 0,-11 4-315 0 0,11 0-6853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10191 0 0,'0'0'784'0'0,"3"1"-510"0"0,35 8 746 0 0,-30-8 11 0 0,1-1 0 0 0,-1 1 0 0 0,1-2 0 0 0,-1 1-1 0 0,1-1 1 0 0,-1 0 0 0 0,1-1 0 0 0,-1 0 0 0 0,10-3 0 0 0,-3-1 111 0 0,-1 0 1 0 0,1-1 0 0 0,22-16-1 0 0,-2 4 294 0 0,-25 14-743 0 0,20-13 1 0 0,34-28 1027 0 0,-84 47-6578 0 0,-22 15-6528 0 0,26-8 4654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2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2039 0 0,'5'10'42'0'0,"0"0"-1"0"0,0 1 0 0 0,-1-1 0 0 0,2 13 1 0 0,7 15 1251 0 0,29 75 6716 0 0,-16-39 665 0 0,-25-71-7174 0 0,-1-3-1427 0 0,1 0 1 0 0,-1 1 0 0 0,1-1-1 0 0,0 0 1 0 0,-1 1-1 0 0,1-1 1 0 0,-1 0-1 0 0,1 1 1 0 0,-1-1-1 0 0,1 0 1 0 0,0 0 0 0 0,-1 0-1 0 0,1 0 1 0 0,0 0-1 0 0,-1 0 1 0 0,1 0-1 0 0,0 0 1 0 0,-1 0 0 0 0,1 0-1 0 0,0 0 1 0 0,-1 0-1 0 0,2 0 1 0 0,1-3-31 0 0,0 0-8 0 0,7-18 123 0 0,-7 15-156 0 0,0 0 0 0 0,0 0 0 0 0,-1-1 0 0 0,0 0 0 0 0,0 1 1 0 0,-1-1-1 0 0,0 0 0 0 0,0 0 0 0 0,0-10 0 0 0,-1-5-78 0 0,1 0 0 0 0,1 0 0 0 0,0 0 0 0 0,2 0 0 0 0,9-30 0 0 0,-12 47 76 0 0,0 0 0 0 0,10-12 0 0 0,6-6 15 0 0,-16 21 59 0 0,8 0 69 0 0,10-7-2 0 0,-17 9-58 0 0,4 12 85 0 0,-4-9-144 0 0,-1 0-1 0 0,-1 1 0 0 0,1-1 1 0 0,0 1-1 0 0,-1-1 1 0 0,0 1-1 0 0,0-1 0 0 0,0 1 1 0 0,0 4-1 0 0,-8 35 261 0 0,4-26-146 0 0,1-7 88 0 0,0 1-1 0 0,-9 18 0 0 0,1-1 331 0 0,3-7 19 0 0,5-13-217 0 0,0 0-1 0 0,0 0 1 0 0,0 0-1 0 0,1 0 1 0 0,1 1-1 0 0,-2 10 0 0 0,14-10-122 0 0,-7-6-197 0 0,7 3 225 0 0,14-5-39 0 0,-12-2-130 0 0,16-4-30 0 0,-21 5-53 0 0,-4-1-2 0 0,0 1 1 0 0,0-1-1 0 0,0 0 0 0 0,0 0 0 0 0,0-1 1 0 0,-1 1-1 0 0,6-3 0 0 0,17-9 40 0 0,-33 24-146 0 0,-15 16 44 0 0,-1-2 1 0 0,-52 43-1 0 0,27-26 114 0 0,4-5 12 0 0,29-25-46 0 0,0 1-1 0 0,-24 25 1 0 0,38-37-33 0 0,0 0 87 0 0,0 0 0 0 0,0 0 0 0 0,0 1 0 0 0,0-1 0 0 0,0 0 0 0 0,0 0 0 0 0,0 1 1 0 0,1-1-1 0 0,-1 0 0 0 0,0 3 0 0 0,2-4-33 0 0,0 0 0 0 0,0 0 0 0 0,0 0 1 0 0,0 1-1 0 0,1-1 0 0 0,-1-1 1 0 0,0 1-1 0 0,0 0 0 0 0,0 0 0 0 0,1 0 1 0 0,-1-1-1 0 0,2 0 0 0 0,0 1-129 0 0,25-8 353 0 0,-1 0-1 0 0,0-2 1 0 0,38-20-1 0 0,21-8 163 0 0,-52 26-434 0 0,89-37 0 0 0,-108 41 0 0 0,0 0 0 0 0,0-1 0 0 0,-1 0 0 0 0,0-1 0 0 0,21-20 0 0 0,-13 5 0 0 0,-7 6 0 0 0,-13 14 0 0 0,0-1 0 0 0,18-40-3736 0 0,-11 22-1556 0 0,-3 7-4904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8663 0 0,'0'0'667'0'0,"3"1"-432"0"0,14 4-281 0 0,-10-2 2414 0 0,0-1 0 0 0,-1 2 0 0 0,1-1 1 0 0,-1 1-1 0 0,9 7 0 0 0,3 6-932 0 0,7 16 2552 0 0,-23-31-3589 0 0,7 9 248 0 0,-4-6-189 0 0,0 1 1 0 0,-1 0 0 0 0,5 6-1 0 0,-8-10-332 0 0,4 11 91 0 0,-3-3-145 0 0,-2-9-3 0 0,0 2 6 0 0,-1 5-47 0 0,0-6 31 0 0,-5 9-2426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2791 0 0,'9'22'281'0'0,"8"24"0"0"0,-11-29 981 0 0,0-1-1 0 0,1 1 1 0 0,14 24-1 0 0,-2-8 7329 0 0,-18-34-8580 0 0,1 0 0 0 0,0 0 0 0 0,-1-1 0 0 0,1 1 0 0 0,-1-1 0 0 0,1 1 0 0 0,-1-1 0 0 0,1 0 0 0 0,-1 1 0 0 0,0-1 0 0 0,1-3 0 0 0,-1 5-14 0 0,0-2-25 0 0,-1 0 0 0 0,1 0 1 0 0,0 0-1 0 0,-1-1 1 0 0,1 1-1 0 0,-1 0 0 0 0,1 0 1 0 0,-1-4-1 0 0,1-5-39 0 0,0 5 64 0 0,0 1 0 0 0,-1 0 0 0 0,1-1 1 0 0,-1 1-1 0 0,-1-6 0 0 0,0-8 7 0 0,3 4-3 0 0,-2 10 10 0 0,11-19 76 0 0,-7 16-36 0 0,2 0 0 0 0,-1 0 0 0 0,1 1 0 0 0,0 0 0 0 0,0 0 0 0 0,1 0 0 0 0,9-6 0 0 0,7-9 1185 0 0,17-20 826 0 0,-37 39-1840 0 0,0 0-1 0 0,-1 0 1 0 0,1 0-1 0 0,1 0 1 0 0,-1 1-1 0 0,4-4 1 0 0,8-5 307 0 0,41-43 1787 0 0,-54 53-1893 0 0,1-1-56 0 0,0 0-215 0 0,-1 1-24 0 0,0-1 0 0 0,0 0 0 0 0,0 1 0 0 0,1 0 0 0 0,-1 0 0 0 0,0 0 0 0 0,1 0 0 0 0,4-2 0 0 0,-6 6 111 0 0,0-1-179 0 0,-1 1 0 0 0,1-1 0 0 0,-1 0 0 0 0,0 1-1 0 0,0-1 1 0 0,0 1 0 0 0,0-1 0 0 0,0 1 0 0 0,-1-1 0 0 0,1 1 0 0 0,-1-1 0 0 0,1 0 0 0 0,-3 4 0 0 0,-16 35 504 0 0,12-28-483 0 0,-15 27 264 0 0,14-26-206 0 0,1 0 0 0 0,0 0 1 0 0,-9 26-1 0 0,11-26-55 0 0,4-11-44 0 0,0 0 0 0 0,0 0 1 0 0,0 0-1 0 0,0 0 0 0 0,1 1 0 0 0,-1-1 0 0 0,1 0 0 0 0,0 0 0 0 0,0 1 0 0 0,0-1 0 0 0,1 7 0 0 0,0-8 232 0 0,1 1 191 0 0,-2-2-423 0 0,0-1 0 0 0,0 1 0 0 0,1-1 0 0 0,-1 0 0 0 0,0 1 0 0 0,0-1 0 0 0,0 0 0 0 0,0 1 0 0 0,1-1 0 0 0,-1 0 0 0 0,0 1 0 0 0,0-1 0 0 0,0 0 0 0 0,1 1 0 0 0,-1-1 0 0 0,0 0 1 0 0,1 0-1 0 0,-1 1 0 0 0,0-1 0 0 0,1 0 0 0 0,-1 0 0 0 0,0 0 0 0 0,1 1 0 0 0,-1-1 0 0 0,0 0 0 0 0,1 0 0 0 0,-1 0 0 0 0,0 0 0 0 0,1 0 0 0 0,4 1-8 0 0,0-1 1 0 0,0 0-1 0 0,0 0 0 0 0,0-1 0 0 0,0 0 1 0 0,0 0-1 0 0,0 0 0 0 0,0 0 0 0 0,-1-1 1 0 0,1 1-1 0 0,0-1 0 0 0,-1 0 1 0 0,1-1-1 0 0,-1 1 0 0 0,0-1 0 0 0,0 0 1 0 0,0 0-1 0 0,0 0 0 0 0,-1-1 0 0 0,1 1 1 0 0,3-6-1 0 0,3-1-31 0 0,-8 7 0 0 0,1 0 0 0 0,-1 0 0 0 0,0 0 0 0 0,1 0 0 0 0,-1 0 0 0 0,-1-1 0 0 0,1 1 0 0 0,0-1 0 0 0,0-3 0 0 0,14-27-41 0 0,-15 32-1453 0 0,0-6 4050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183 139 5903 0 0,'0'0'1479'0'0,"2"0"-528"0"0,0 0-525 0 0,0 1 0 0 0,-1-1 0 0 0,1 0 0 0 0,0 1 0 0 0,-1-1 0 0 0,1 1 0 0 0,0-1 1 0 0,-1 1-1 0 0,1 0 0 0 0,-1 0 0 0 0,1 0 0 0 0,-1 0 0 0 0,1 0 0 0 0,-1 0 0 0 0,0 0 1 0 0,1 0-1 0 0,1 3 0 0 0,2 11-575 0 0,-5-7 385 0 0,0-1 1 0 0,0 1 0 0 0,0 0-1 0 0,-1 0 1 0 0,-1-1-1 0 0,1 1 1 0 0,-1 0 0 0 0,0-1-1 0 0,-1 0 1 0 0,0 1-1 0 0,0-1 1 0 0,0 0-1 0 0,-1 0 1 0 0,-7 9 0 0 0,-2 2 1006 0 0,-2 0 1 0 0,0-1 0 0 0,-29 25 0 0 0,32-33-695 0 0,0 0 0 0 0,-1 0-1 0 0,0-1 1 0 0,0-1 0 0 0,-17 7 0 0 0,28-13-93 0 0,0 0-15 0 0,2-1-414 0 0,0 0 0 0 0,0 0 0 0 0,0 0 0 0 0,0 0 0 0 0,0 0 0 0 0,1 0 0 0 0,-1 0 0 0 0,0 0 0 0 0,0 1 0 0 0,0-1-1 0 0,0 0 1 0 0,0 0 0 0 0,0 0 0 0 0,0 0 0 0 0,1 0 0 0 0,-1 0 0 0 0,0 0 0 0 0,0 0 0 0 0,0 0 0 0 0,0 0 0 0 0,0 1 0 0 0,0-1-1 0 0,0 0 1 0 0,0 0 0 0 0,0 0 0 0 0,0 0 0 0 0,0 0 0 0 0,0 0 0 0 0,0 1 0 0 0,0-1 0 0 0,0 0 0 0 0,1 0 0 0 0,-1 0 0 0 0,0 0-1 0 0,0 0 1 0 0,0 0 0 0 0,-1 1 0 0 0,1-1 0 0 0,0 0 0 0 0,0 0 0 0 0,0 0 0 0 0,0 0 0 0 0,0 0 0 0 0,0 0 0 0 0,0 1 0 0 0,0-1 0 0 0,0 0-1 0 0,0 0 1 0 0,0 0 0 0 0,0 0 0 0 0,0 0 0 0 0,0 0 0 0 0,0 0 0 0 0,-1 0 0 0 0,1 1 0 0 0,0-1 0 0 0,0 0 0 0 0,0 0 0 0 0,0 0-1 0 0,0 0 1 0 0,0 0 0 0 0,0 0 0 0 0,-1 0 0 0 0,22 4 689 0 0,27-2 53 0 0,-23-3-698 0 0,-1-1 0 0 0,1-1 0 0 0,-1-1-1 0 0,0-1 1 0 0,0-1 0 0 0,0-1 0 0 0,-1-1-1 0 0,0-1 1 0 0,-1-1 0 0 0,0-2 0 0 0,0 0-1 0 0,-1-1 1 0 0,37-30 0 0 0,25-25-71 0 0,36-33 0 0 0,-115 97 0 0 0,21-16 0 0 0,5-3 0 0 0,-25 19-40 0 0,39-33-3153 0 0,-40 33 2298 0 0,0 0 0 0 0,0-1 1 0 0,-1 1-1 0 0,0-1 0 0 0,1 0 0 0 0,-1 0 0 0 0,4-10 0 0 0,-3-2-8737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4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11831 0 0,'36'24'256'0'0,"35"20"3232"0"0,37 16 6293 0 0,-76-44-7714 0 0,-22-10-1221 0 0,1 0 1 0 0,17 6-1 0 0,2-1 183 0 0,-21-7-696 0 0,0-1-1 0 0,1 1 1 0 0,14 2 0 0 0,-22-6-485 0 0,0-1-127 0 0,0 0-126 0 0,0 1 1 0 0,0-1-1 0 0,0 0 0 0 0,0 0 0 0 0,0-1 1 0 0,0 1-1 0 0,3-3 0 0 0,-4 2-384 0 0,0 1-1 0 0,0 0 0 0 0,0-1 0 0 0,0 0 1 0 0,0 1-1 0 0,-1-1 0 0 0,1 1 0 0 0,0-1 1 0 0,-1 0-1 0 0,1 0 0 0 0,0-2 1 0 0,-1-10-7501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5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4951 0 0,'1'1'153'0'0,"-1"1"0"0"0,1 0-1 0 0,0 0 1 0 0,0-1-1 0 0,0 1 1 0 0,0 0 0 0 0,0-1-1 0 0,1 1 1 0 0,-1-1-1 0 0,0 0 1 0 0,1 1 0 0 0,-1-1-1 0 0,1 0 1 0 0,-1 0-1 0 0,4 2 1 0 0,1 1 311 0 0,78 74 4868 0 0,-77-72-4977 0 0,-1 0 0 0 0,0 0 0 0 0,-1 0 0 0 0,1 1 0 0 0,-1 0 0 0 0,0 0 1 0 0,-1 1-1 0 0,0-1 0 0 0,0 1 0 0 0,-1 0 0 0 0,0 0 0 0 0,0 0 0 0 0,-1 0 1 0 0,3 17-1 0 0,-3-6 152 0 0,-2-1 0 0 0,0 0 1 0 0,-1 0-1 0 0,0 1 0 0 0,-2-1 1 0 0,-4 18-1 0 0,-3 3 224 0 0,-1-1-1 0 0,-2-1 0 0 0,-2 0 1 0 0,-1 0-1 0 0,-35 55 1 0 0,27-50-540 0 0,16-26-102 0 0,-1-1 0 0 0,-1 1 0 0 0,-18 22-1 0 0,-4-5 75 0 0,30-30-180 0 0,0-3-150 0 0,0 0 0 0 0,0-1 0 0 0,0 1 0 0 0,0 0 0 0 0,0-1 0 0 0,0 1 0 0 0,0-1 0 0 0,0 1 0 0 0,0-1 0 0 0,0 0 0 0 0,0 0 0 0 0,-3-2 0 0 0,4 2-491 0 0,-1 0 0 0 0,1 0 0 0 0,0-1 0 0 0,-1 1 0 0 0,1-1 0 0 0,0 1 0 0 0,0 0 0 0 0,0-1 0 0 0,-1-3 0 0 0,-6-16-7262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8:22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8394 102 3655 0 0,'-18'-10'296'0'0,"-25"-19"-1"0"0,32 21 61 0 0,0 0 0 0 0,-1 1-1 0 0,0 0 1 0 0,0 1 0 0 0,-25-9 0 0 0,28 12-149 0 0,0 0 0 0 0,0 1 0 0 0,0 1 0 0 0,-1-1 1 0 0,1 2-1 0 0,-1-1 0 0 0,-11 2 0 0 0,6 0 117 0 0,1 1 0 0 0,-1 1-1 0 0,0 0 1 0 0,1 1 0 0 0,0 0 0 0 0,-15 8 0 0 0,-13 7 829 0 0,1 3 1 0 0,-44 31 0 0 0,52-31-877 0 0,-38 32 343 0 0,-1 6-47 0 0,-28 25-162 0 0,-165 187 1202 0 0,243-249-1406 0 0,-140 143 755 0 0,70-81-103 0 0,-69 73-53 0 0,156-152-784 0 0,-195 238 329 0 0,171-207-173 0 0,-44 41 0 0 0,8-9 30 0 0,-105 112 464 0 0,153-164-575 0 0,-19 17 0 0 0,23-23-25 0 0,0 1-1 0 0,1 1 1 0 0,-18 22-1 0 0,-11 19 109 0 0,25-35-104 0 0,1 1 0 0 0,-17 30 0 0 0,-12 25 130 0 0,-8 15 44 0 0,33-53-190 0 0,-1-1 1 0 0,-1-1-1 0 0,-2 0 0 0 0,-2-2 0 0 0,-35 37 0 0 0,-3-5 361 0 0,-79 109 0 0 0,65-75-146 0 0,43-57-106 0 0,-52 83 0 0 0,31-32 271 0 0,-92 117 0 0 0,-2-43-235 0 0,120-136-194 0 0,11-10 16 0 0,1 1-1 0 0,-24 39 1 0 0,1 2 45 0 0,-33 50 75 0 0,-6 8-30 0 0,-58 78-26 0 0,83-127 50 0 0,6-9 3 0 0,-61 110 106 0 0,-34 47 52 0 0,106-169-280 0 0,-92 128 177 0 0,113-154-186 0 0,-58 86 126 0 0,-61 123 0 0 0,94-163-139 0 0,0 4 0 0 0,14-23 0 0 0,-3 0 0 0 0,-2-2 0 0 0,-67 82 0 0 0,61-87 0 0 0,-78 101 0 0 0,70-76 0 0 0,-120 167 0 0 0,94-134 16 0 0,-11 14 21 0 0,34-50-12 0 0,3 2 0 0 0,-41 83 0 0 0,80-139-5 0 0,-188 288 145 0 0,34-59-106 0 0,127-186-38 0 0,5-11 6 0 0,-44 96 1 0 0,-5 45-28 0 0,28-84 0 0 0,21-47 0 0 0,-46 98 0 0 0,53-102-3 0 0,-4 7 18 0 0,-22 36 8 0 0,-73 122 14 0 0,86-162-37 0 0,-38 52 0 0 0,37-54 0 0 0,-29 34 0 0 0,48-64 0 0 0,0 1 0 0 0,-17 32 0 0 0,-24 55 0 0 0,32-59 0 0 0,-2 3 0 0 0,-47 88 0 0 0,36-75 0 0 0,-34 57 0 0 0,15-33 0 0 0,-135 204 0 0 0,126-185 0 0 0,-6 9 0 0 0,-100 135-28 0 0,132-186 2 0 0,-61 136 0 0 0,93-182 3 0 0,-67 152-186 0 0,-81 151 84 0 0,33-12 106 0 0,95-231-26 0 0,-69 194-151 0 0,74-196 124 0 0,-5 15 6 0 0,13-49 35 0 0,2 0 0 0 0,-12 66 0 0 0,-22 165 43 0 0,29-169 46 0 0,-7 51-56 0 0,16-73-3 0 0,-5 77-70 0 0,14-142 71 0 0,-1 20 0 0 0,2 0 0 0 0,8 65 0 0 0,-2-69 6 0 0,-2-7-29 0 0,2 0 0 0 0,10 33-1 0 0,-11-45 24 0 0,2 0 0 0 0,0 0 0 0 0,1-1 0 0 0,0 0 0 0 0,1-1 0 0 0,16 21 0 0 0,-14-22 0 0 0,1 0 0 0 0,1-1 0 0 0,1-1 0 0 0,0 0 0 0 0,0-1 0 0 0,31 20 0 0 0,-23-20-16 0 0,0 0 0 0 0,1-2 0 0 0,0-1 0 0 0,1 0 0 0 0,44 9 0 0 0,-8-9-70 0 0,0-1-1 0 0,1-4 1 0 0,80-4-1 0 0,-94-3 86 0 0,0-3 0 0 0,-1-1-1 0 0,0-3 1 0 0,83-27 0 0 0,-74 15 2 0 0,-2-3 0 0 0,62-36-1 0 0,92-77 95 0 0,-34 16-22 0 0,273-206 165 0 0,-301 205-217 0 0,60-48 35 0 0,88-76 163 0 0,-221 171-128 0 0,88-121 1 0 0,-73 87-59 0 0,54-59-10 0 0,63-80 18 0 0,210-362 343 0 0,-349 509-304 0 0,4 4 0 0 0,135-147 0 0 0,-105 141 29 0 0,-43 47-91 0 0,82-109-1 0 0,-47 30-18 0 0,10-14 13 0 0,-43 66 32 0 0,-22 29-39 0 0,74-85-1 0 0,-1 19-4 0 0,-77 83 0 0 0,33-55 0 0 0,98-191 0 0 0,12-38 0 0 0,-95 191 19 0 0,-51 86 30 0 0,30-58 0 0 0,-23 32-49 0 0,3 1 0 0 0,3 2 0 0 0,57-69 0 0 0,-61 85-21 0 0,-2-1 0 0 0,40-78 0 0 0,42-125-126 0 0,-39 100-41 0 0,-47 99 157 0 0,36-51-10 0 0,-10 17 10 0 0,112-190 31 0 0,49-89 0 0 0,-97 111 0 0 0,-2 4 0 0 0,12 38 0 0 0,-104 174 0 0 0,222-382 64 0 0,-159 270-35 0 0,13-25 6 0 0,-50 69 157 0 0,-35 74-128 0 0,-13 25-64 0 0,0 0 0 0 0,7-20 0 0 0,-5 12 0 0 0,11-23 0 0 0,2-6 0 0 0,0-2 0 0 0,2 1 0 0 0,3 1 0 0 0,1 1 0 0 0,51-65 0 0 0,46-67 0 0 0,45-107 0 0 0,-141 239 0 0 0,-16 29 0 0 0,16-36 0 0 0,29-70 0 0 0,-43 97 0 0 0,3-7 0 0 0,-5 12 0 0 0,11-30 0 0 0,-13 26 0 0 0,-5 18 0 0 0,-2-1 0 0 0,1 0 0 0 0,1-12 0 0 0,1-7 0 0 0,6-41 0 0 0,-7 46 24 0 0,-3 21-17 0 0,-1-1 0 0 0,0 0-1 0 0,0 0 1 0 0,-1 1-1 0 0,1-8 1 0 0,1-20 10 0 0,1 0 0 0 0,2 0 0 0 0,9-31 0 0 0,-5 19 39 0 0,-2 15 98 0 0,19-46-1 0 0,-4 14-104 0 0,-13 39-49 0 0,0-1 0 0 0,1 1 0 0 0,21-30 0 0 0,70-130 0 0 0,-76 130 0 0 0,25-77 0 0 0,-11 7 0 0 0,-4-9 0 0 0,-12 38 0 0 0,-2 10 22 0 0,-4-1-1 0 0,-3-1 0 0 0,-4 0 1 0 0,-3-1-1 0 0,-4 1 1 0 0,-4-1-1 0 0,-4 0 1 0 0,-3 1-1 0 0,-4 0 1 0 0,-25-91-1 0 0,5 56-345 0 0,-88-220 0 0 0,107 311 180 0 0,-1 0-1 0 0,-25-35 1 0 0,31 51-487 0 0,-1 1-1 0 0,-18-18 1 0 0,20 23-463 0 0,0 0-1 0 0,-1 0 1 0 0,1 1 0 0 0,-1 0-1 0 0,-10-4 1 0 0,3 3-2907 0 0,-25-7 0 0 0,36 12 3412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7199 0 0,'2'-2'555'0'0,"-2"2"-555"0"0,47-39 1681 0 0,-9 17 6086 0 0,61-35 4877 0 0,-87 51-11936 0 0,-9 5-158 0 0,-1-1-66 0 0,0 1-287 0 0,17-11 23 0 0,-15 10-510 0 0,-11 10-203 0 0,0-1-115 0 0,1 1 1 0 0,0 0-1 0 0,1 0 1 0 0,-1 0-1 0 0,1 0 1 0 0,-6 17-1 0 0,3-8 231 0 0,-2 10-48 0 0,10-23 361 0 0,4 4 64 0 0,-3-5 75 0 0,11 3 85 0 0,-9-6-151 0 0,-1 1 0 0 0,1-1-1 0 0,-1 0 1 0 0,1 0 0 0 0,-1 0 0 0 0,0 0 0 0 0,1 0 0 0 0,-1-1 0 0 0,1 1 0 0 0,-1-1 0 0 0,0 1 0 0 0,4-3 0 0 0,30-13 264 0 0,-28 11-193 0 0,-1 3-45 0 0,-4 6-10 0 0,-5 4-5 0 0,-4 17-20 0 0,-2 0 0 0 0,0 0 0 0 0,-2 0 0 0 0,-18 33 0 0 0,-4 8 0 0 0,-37 73 554 0 0,19-42-76 0 0,24-25 1899 0 0,26-72-2331 0 0,0 1 0 0 0,0-1 0 0 0,0 0 0 0 0,0 0 0 0 0,0 1-1 0 0,-1-1 1 0 0,1 0 0 0 0,0 0 0 0 0,0 1 0 0 0,0-1 0 0 0,0 0 0 0 0,0 0-1 0 0,0 1 1 0 0,0-1 0 0 0,0 0 0 0 0,0 1 0 0 0,0-1 0 0 0,0 0 0 0 0,0 0-1 0 0,0 1 1 0 0,0-1 0 0 0,0 0 0 0 0,0 0 0 0 0,1 1 0 0 0,-1-1 0 0 0,0 0-1 0 0,0 0 1 0 0,0 1 0 0 0,0-1 0 0 0,0 0 0 0 0,1 0 0 0 0,-1 0-1 0 0,0 1 1 0 0,0-1 0 0 0,0 0 0 0 0,1 0 0 0 0,-1 0 0 0 0,0 1 0 0 0,0-1-1 0 0,1 0 1 0 0,-1 0 0 0 0,1 0 0 0 0,11 1 554 0 0,-10-1-734 0 0,5 0 137 0 0,0-1 1 0 0,-1 0-1 0 0,1 0 1 0 0,0-1-1 0 0,-1 0 1 0 0,1 0-1 0 0,6-3 1 0 0,43-23 1 0 0,-43 20-5 0 0,63-42 0 0 0,-1-1 0 0 0,-42 31 0 0 0,-2-2 0 0 0,47-41 0 0 0,-36 28 0 0 0,-35 30 0 0 0,5-8 0 0 0,2-2 0 0 0,-8 10 0 0 0,-4 2 0 0 0,1 0 0 0 0,0 1 0 0 0,-1-1 0 0 0,1 0 0 0 0,-1-1 0 0 0,3-4 0 0 0,2-4 0 0 0,-8 2 0 0 0,-7 0-97 0 0,3 5-488 0 0,-2 0 1 0 0,1 1-1 0 0,0 0 0 0 0,-9-5 1 0 0,-8-4-3900 0 0,1-4-5297 0 0,7 0 3034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5327 0 0,'2'2'410'0'0,"2"6"97"0"0,0-1 0 0 0,0 1 0 0 0,-1 0 0 0 0,0-1 0 0 0,-1 2 0 0 0,1-1 0 0 0,-1 0 1 0 0,-1 0-1 0 0,2 17 0 0 0,-3 7 3085 0 0,-4 42 1 0 0,1-34-2476 0 0,1 83 4184 0 0,3-89 864 0 0,1-37-5838 0 0,15-19 117 0 0,-9 10-181 0 0,0 1 1 0 0,13-12-1 0 0,-20 21-250 0 0,1 0 1 0 0,0 1-1 0 0,0-1 0 0 0,0 0 1 0 0,0 1-1 0 0,0-1 0 0 0,0 1 1 0 0,1 0-1 0 0,-1 0 1 0 0,0 0-1 0 0,1 0 0 0 0,-1 0 1 0 0,0 1-1 0 0,1-1 0 0 0,-1 0 1 0 0,1 1-1 0 0,-1 0 1 0 0,5 0-1 0 0,-1 2-13 0 0,0 0 0 0 0,0 1 0 0 0,-1 0 0 0 0,1 0 0 0 0,-1 0 0 0 0,0 1 0 0 0,0 0 0 0 0,9 8 0 0 0,5 6 0 0 0,-11-10 28 0 0,1-1 0 0 0,13 10-1 0 0,-18-14-16 0 0,0-1 0 0 0,0 0-1 0 0,0 0 1 0 0,0 0-1 0 0,1-1 1 0 0,-1 1 0 0 0,1-1-1 0 0,-1 0 1 0 0,7 0-1 0 0,-5 0-3 0 0,0-1 0 0 0,0 0 0 0 0,0-1 0 0 0,1 1 0 0 0,-1-1 0 0 0,0 0 0 0 0,0-1-1 0 0,-1 1 1 0 0,1-1 0 0 0,0 0 0 0 0,0-1 0 0 0,-1 0 0 0 0,0 1 0 0 0,7-6 0 0 0,-1 0 7 0 0,0-1-1 0 0,0-1 1 0 0,-1 0 0 0 0,-1 0 0 0 0,10-14 0 0 0,-5 7-14 0 0,0 1 0 0 0,1 0 0 0 0,1 1 0 0 0,35-25 0 0 0,-33 29 0 0 0,21 0 0 0 0,-23 9 0 0 0,-14 2 0 0 0,0 0 0 0 0,0 0 0 0 0,1 1 0 0 0,-1-1 0 0 0,0 0 0 0 0,0 1 0 0 0,0 0 0 0 0,1-1 0 0 0,-1 1 0 0 0,0 0 0 0 0,3 2 0 0 0,7 6 0 0 0,-10-6 0 0 0,-1-1 0 0 0,1 0 0 0 0,-1 0 0 0 0,1 0 0 0 0,-1 0 0 0 0,0 0 0 0 0,0 0 0 0 0,0 0 0 0 0,0 0 0 0 0,-1 1 0 0 0,2 3 0 0 0,4 12 0 0 0,-4-11 0 0 0,0 0 0 0 0,-1 0 0 0 0,1 0 0 0 0,-1 1 0 0 0,-1-1 0 0 0,0 15 0 0 0,-3-10 0 0 0,2-3-149 0 0,0-7-626 0 0,3-30-9662 0 0,2 10 1206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6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2791 0 0,'42'102'959'0'0,"41"112"10617"0"0,-27-4-1863 0 0,-31-67-5988 0 0,-20-110-3228 0 0,22 141 1616 0 0,-25-167-2059 0 0,0-1-1 0 0,1 1 1 0 0,-1-1 0 0 0,6 10 0 0 0,-2-6-509 0 0,-6-10 439 0 0,0 1 0 0 0,0-1-1 0 0,0 0 1 0 0,0 0-1 0 0,0 0 1 0 0,0 0-1 0 0,0 0 1 0 0,0 0 0 0 0,0 0-1 0 0,0 0 1 0 0,1 0-1 0 0,-1 1 1 0 0,0-1 0 0 0,0 0-1 0 0,0 0 1 0 0,0 0-1 0 0,0 0 1 0 0,0 0-1 0 0,0 0 1 0 0,0 0 0 0 0,0 0-1 0 0,0 0 1 0 0,1 0-1 0 0,-1 0 1 0 0,0 0 0 0 0,0 0-1 0 0,0 0 1 0 0,0 0-1 0 0,0 0 1 0 0,0 0-1 0 0,0 0 1 0 0,1 0 0 0 0,-1 0-1 0 0,0 0 1 0 0,0 0-1 0 0,0 0 1 0 0,0 0 0 0 0,0 0-1 0 0,0 0 1 0 0,0 0-1 0 0,0 0 1 0 0,1 0-1 0 0,-1 0 1 0 0,0 0 0 0 0,15-6-2273 0 0,1-5-4466 0 0,-4-7-2468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7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6967 0 0,'2'0'199'0'0,"4"-4"165"0"0,-2 0-204 0 0,6-3 1843 0 0,0 1 1 0 0,1 1-1 0 0,12-6 0 0 0,-19 9-400 0 0,-1 1-194 0 0,9-4-38 0 0,-9 4 1067 0 0,30 9 597 0 0,-29-4-2226 0 0,1 3-491 0 0,0 0 0 0 0,-1 0 0 0 0,0 1 0 0 0,-1-1 0 0 0,0 1 0 0 0,0 0-1 0 0,3 12 1 0 0,8 64 923 0 0,-12-63-954 0 0,2 46 575 0 0,-4-30-368 0 0,1-18-268 0 0,-1-10-73 0 0,0 1 0 0 0,1-1 1 0 0,3 14-1 0 0,-4-23-153 0 0,0 0 1 0 0,0 0-1 0 0,0 0 1 0 0,0 0-1 0 0,0 1 1 0 0,0-1-1 0 0,0 0 1 0 0,0 0-1 0 0,0 0 1 0 0,0 0-1 0 0,0 0 1 0 0,0 0-1 0 0,0 0 0 0 0,0 1 1 0 0,0-1-1 0 0,0 0 1 0 0,0 0-1 0 0,0 0 1 0 0,0 0-1 0 0,0 0 1 0 0,0 0-1 0 0,0 0 1 0 0,0 0-1 0 0,0 1 1 0 0,0-1-1 0 0,0 0 1 0 0,0 0-1 0 0,1 0 1 0 0,-1 0-1 0 0,0 0 1 0 0,0 0-1 0 0,0 0 1 0 0,0 0-1 0 0,0 0 1 0 0,0 0-1 0 0,0 0 1 0 0,0 0-1 0 0,0 0 1 0 0,1 0-1 0 0,-1 0 1 0 0,0 0-1 0 0,0 0 1 0 0,0 0-1 0 0,0 0 1 0 0,0 0-1 0 0,0 0 1 0 0,0 0-1 0 0,1 0 1 0 0,-1 0-1 0 0,0 0 0 0 0,0 0 1 0 0,0 0-1 0 0,0 0 1 0 0,0 0-1 0 0,0 0 1 0 0,0 0-1 0 0,0 0 1 0 0,1 0-1 0 0,-1 0 1 0 0,0 0-1 0 0,0 0 1 0 0,0 0-1 0 0,0 0 1 0 0,0 0-1 0 0,0-1 1 0 0,6-10 43 0 0,3-21 13 0 0,2-31-57 0 0,4 0 0 0 0,29-79 0 0 0,-40 131 0 0 0,1-1 0 0 0,1 1 0 0 0,0 0 0 0 0,0 1 0 0 0,1 0 0 0 0,0 0 0 0 0,16-16 0 0 0,-3 7 0 0 0,0 1 0 0 0,32-22 0 0 0,-41 33 0 0 0,-1 0 0 0 0,1 1 0 0 0,0 0 0 0 0,1 1 0 0 0,21-8 0 0 0,-25 11 0 0 0,-1 1 0 0 0,0-1 0 0 0,1 1 0 0 0,-1 1 0 0 0,1-1 0 0 0,0 1 0 0 0,-1 1 0 0 0,1-1 0 0 0,-1 2 0 0 0,15 3 0 0 0,-11-2 0 0 0,0 1 0 0 0,0 1 0 0 0,0 0 0 0 0,-1 0 0 0 0,0 1 0 0 0,0 0 0 0 0,0 1 0 0 0,-1 0 0 0 0,13 13 0 0 0,-10-8 0 0 0,-1 2 0 0 0,0-1 0 0 0,-1 1 0 0 0,0 1 0 0 0,12 27 0 0 0,-3 3 0 0 0,-2 0 0 0 0,-3 2 0 0 0,15 76 0 0 0,-26-106 0 0 0,11 59 0 0 0,-14-66 0 0 0,1-1 0 0 0,-1 0 0 0 0,0 1 0 0 0,-1-1 0 0 0,0 1 0 0 0,-3 10 0 0 0,-2-6 0 0 0,-3 1 0 0 0,8-14 0 0 0,1 0 0 0 0,-1 0 0 0 0,0 0 0 0 0,0 0 0 0 0,0 0 0 0 0,-1 0 0 0 0,1 0 0 0 0,0 0 0 0 0,0-1 0 0 0,-2 2 0 0 0,0-1-114 0 0,0 0 0 0 0,0 0 0 0 0,0 0-1 0 0,0-1 1 0 0,-1 1 0 0 0,1-1 0 0 0,0 1 0 0 0,0-1 0 0 0,-1 0 0 0 0,1 0-1 0 0,0-1 1 0 0,0 1 0 0 0,-1-1 0 0 0,1 0 0 0 0,0 1 0 0 0,0-1 0 0 0,0-1-1 0 0,0 1 1 0 0,0 0 0 0 0,0-1 0 0 0,0 0 0 0 0,0 1 0 0 0,1-1 0 0 0,-4-3-1 0 0,-7-6-1019 0 0,1-1 0 0 0,0 0 0 0 0,-16-22-1 0 0,15 18 426 0 0,-164-218-14469 0 0,117 162 13036 0 0,3 4 1970 0 0,56 66 476 0 0,-1 2-108 0 0,1 0-104 0 0,0 0 0 0 0,0 0 1 0 0,0 0-1 0 0,0 0 0 0 0,0 0 0 0 0,0 1 0 0 0,0-1 0 0 0,0 0 0 0 0,0 1 0 0 0,0-1 0 0 0,0 1 0 0 0,0-1 0 0 0,0 1 0 0 0,0-1 0 0 0,1 1 0 0 0,-1-1 0 0 0,0 1 0 0 0,0 0 0 0 0,0 1 0 0 0,-11 19 2282 0 0,10-17-2227 0 0,-2 8 1012 0 0,0 1 0 0 0,0-1 0 0 0,2 1 0 0 0,-4 24 1 0 0,2-3 3195 0 0,9-48-3769 0 0,4-14-342 0 0,-7 20-220 0 0,0 1 0 0 0,0-1 0 0 0,1 1 0 0 0,0-1 0 0 0,0 1 0 0 0,1 0 0 0 0,0 0 0 0 0,0 0 0 0 0,0 1 0 0 0,8-9 0 0 0,1 7-78 0 0,-10 7 53 0 0,1 0-1 0 0,-1-1 1 0 0,1 1-1 0 0,0 1 1 0 0,-1-1-1 0 0,1 1 1 0 0,0-1-1 0 0,0 1 1 0 0,0 0-1 0 0,-1 0 1 0 0,1 0-1 0 0,6 2 1 0 0,-8-1 59 0 0,1 0 0 0 0,-1-1 1 0 0,0 1-1 0 0,0 1 0 0 0,0-1 1 0 0,1 0-1 0 0,-1 0 0 0 0,0 1 1 0 0,-1-1-1 0 0,1 1 1 0 0,0 0-1 0 0,0-1 0 0 0,-1 1 1 0 0,1 0-1 0 0,-1 0 0 0 0,1 0 1 0 0,-1 0-1 0 0,0 0 0 0 0,0 0 1 0 0,0 1-1 0 0,1 3 0 0 0,0 2 411 0 0,0 0 0 0 0,-1 0-1 0 0,0 0 1 0 0,0 11-1 0 0,0 5 423 0 0,0-19-663 0 0,-1 1 1 0 0,0-1-1 0 0,-1 1 0 0 0,1-1 1 0 0,-1 0-1 0 0,0 1 1 0 0,0-1-1 0 0,-1 0 0 0 0,1 1 1 0 0,-1-1-1 0 0,-1 0 1 0 0,-3 7-1 0 0,5-11 556 0 0,-1-2-741 0 0,-16-11-569 0 0,17 11 413 0 0,0 0 0 0 0,0 0 0 0 0,0 0-1 0 0,0 0 1 0 0,0 0 0 0 0,0-1 0 0 0,0 1 0 0 0,0 0 0 0 0,1 0 0 0 0,-1-1 0 0 0,0 1 0 0 0,1 0 0 0 0,-1-1 0 0 0,1 1 0 0 0,-1-3 0 0 0,-10 12-147 0 0,8-3 250 0 0,0 0-1 0 0,0-1 0 0 0,1 1 1 0 0,-1 0-1 0 0,1 0 1 0 0,0 0-1 0 0,1 1 1 0 0,-3 9-1 0 0,-1 4 51 0 0,-15 48 283 0 0,4-14 47 0 0,-27 62 0 0 0,33-92-283 0 0,0 0 0 0 0,-8 34 0 0 0,15-39-23 0 0,3-17-24 0 0,0 0-1 0 0,0 0 0 0 0,0 1 0 0 0,0-1 1 0 0,1 0-1 0 0,-1 0 0 0 0,0 0 0 0 0,1 0 0 0 0,-1 1 1 0 0,1-1-1 0 0,-1 0 0 0 0,1 0 0 0 0,0 0 1 0 0,-1 0-1 0 0,1 0 0 0 0,0 0 0 0 0,0 0 1 0 0,0 0-1 0 0,-1 0 0 0 0,1-1 0 0 0,0 1 0 0 0,0 0 1 0 0,0-1-1 0 0,0 1 0 0 0,1 0 0 0 0,-1-1 1 0 0,0 1-1 0 0,2 0 0 0 0,1 0 63 0 0,0 0 0 0 0,1 0 0 0 0,-1-1-1 0 0,0 1 1 0 0,1-1 0 0 0,5 0 0 0 0,-3-1-77 0 0,0 0 0 0 0,0 0 0 0 0,0 0 0 0 0,0-1 0 0 0,0 0 0 0 0,0-1 0 0 0,0 1 0 0 0,-1-1 0 0 0,1-1 0 0 0,-1 1 0 0 0,0-1 0 0 0,0 0 0 0 0,0-1 0 0 0,-1 1 0 0 0,6-6 0 0 0,5-7 39 0 0,-1-1 0 0 0,0-1 0 0 0,15-25 0 0 0,2-8-767 0 0,40-91 0 0 0,12-64-3837 0 0,-48 116 1458 0 0,2-1-7114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0:3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335 548 2815 0 0,'-60'65'410'0'0,"-3"-2"-1"0"0,-114 86 0 0 0,145-125 539 0 0,30-22-457 0 0,3-1-471 0 0,0-1-1 0 0,0 1 0 0 0,0 0 1 0 0,0-1-1 0 0,0 1 1 0 0,1-1-1 0 0,-1 1 1 0 0,0-1-1 0 0,0 0 1 0 0,1 1-1 0 0,-1-1 1 0 0,0 0-1 0 0,0 0 0 0 0,1 0 1 0 0,-1 0-1 0 0,0 0 1 0 0,0 0-1 0 0,1 0 1 0 0,-1 0-1 0 0,2-1 1 0 0,25-8 203 0 0,-27 8-199 0 0,45-18 345 0 0,-1-1 1 0 0,76-49-1 0 0,-33 7-201 0 0,428-316 265 0 0,-183 145-358 0 0,-316 221 19 0 0,1 2 0 0 0,0 0 0 0 0,0 1 0 0 0,1 1 0 0 0,24-7 0 0 0,-42 15-65 0 0,0 0 1 0 0,-1-1-1 0 0,1 1 1 0 0,0 0-1 0 0,-1 0 0 0 0,1 0 1 0 0,0 0-1 0 0,-1 0 0 0 0,1 1 1 0 0,0-1-1 0 0,-1 0 0 0 0,1 0 1 0 0,0 0-1 0 0,-1 0 1 0 0,1 1-1 0 0,-1-1 0 0 0,1 0 1 0 0,-1 1-1 0 0,1-1 0 0 0,0 1 1 0 0,1 0 76 0 0,-1 0-58 0 0,0 0 1 0 0,0 0 0 0 0,0 0-1 0 0,0 0 1 0 0,0 0 0 0 0,0 1-1 0 0,0-1 1 0 0,0 0-1 0 0,0 1 1 0 0,0-1 0 0 0,-1 0-1 0 0,1 1 1 0 0,-1-1 0 0 0,1 1-1 0 0,-1-1 1 0 0,1 1 0 0 0,-1-1-1 0 0,0 1 1 0 0,0 0-1 0 0,0-1 1 0 0,0 2 0 0 0,0-2-6 0 0,0 11 89 0 0,0 0 0 0 0,-1 0 0 0 0,-1 0 0 0 0,0-1 0 0 0,-1 1 0 0 0,-6 18 0 0 0,-1 5-20 0 0,-4 19 26 0 0,-25 120 13 0 0,22-12-106 0 0,17-91-3155 0 0,2-20-569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3311 0 0,'0'0'488'0'0,"-2"3"284"0"0,0 4-211 0 0,0 0 0 0 0,1 0 0 0 0,-1 0 0 0 0,1 1 0 0 0,1-1 0 0 0,0 14 0 0 0,0-11 441 0 0,1 1-1 0 0,0-1 0 0 0,0 1 0 0 0,5 12 1 0 0,-5-19-675 0 0,0-1 1 0 0,1 1 0 0 0,0 0 0 0 0,-1-1-1 0 0,1 1 1 0 0,1-1 0 0 0,-1 1 0 0 0,0-1-1 0 0,1 0 1 0 0,0 0 0 0 0,-1 0 0 0 0,1-1-1 0 0,0 1 1 0 0,1-1 0 0 0,-1 1 0 0 0,0-1-1 0 0,6 2 1 0 0,1 0 112 0 0,0 0 0 0 0,1-1-1 0 0,0 0 1 0 0,19 1 0 0 0,-23-3-468 0 0,33 5 482 0 0,80 15 665 0 0,-113-19-868 0 0,-1 0 0 0 0,1 0-1 0 0,-1 1 1 0 0,1 0-1 0 0,8 6 1 0 0,-8-4 267 0 0,-6-4-405 0 0,0 0 0 0 0,0 0 0 0 0,0 0 0 0 0,0 0 1 0 0,0 0-1 0 0,-1 0 0 0 0,1 1 0 0 0,-1-1 0 0 0,1 0 1 0 0,-1 1-1 0 0,1-1 0 0 0,-1 0 0 0 0,0 1 0 0 0,1-1 0 0 0,-1 0 1 0 0,0 1-1 0 0,0-1 0 0 0,0 2 0 0 0,0 1 215 0 0,0 3-90 0 0,0 0-1 0 0,0 0 1 0 0,-1 1-1 0 0,0-1 1 0 0,0 0-1 0 0,-1 0 0 0 0,0 0 1 0 0,0-1-1 0 0,0 1 1 0 0,-1 0-1 0 0,0-1 1 0 0,-1 1-1 0 0,1-1 1 0 0,-1 0-1 0 0,-1 0 0 0 0,-6 7 1 0 0,0-1-84 0 0,0 0 0 0 0,-1 0 0 0 0,-1-1 0 0 0,0-1 0 0 0,0 0 0 0 0,-15 8 0 0 0,-26 12-153 0 0,-1-3 0 0 0,-1-2 0 0 0,-71 21 0 0 0,91-34-497 0 0,35-12 416 0 0,1 0 1 0 0,-1 0-1 0 0,0 0 0 0 0,1 0 0 0 0,-1 0 1 0 0,0 0-1 0 0,1 0 0 0 0,-1 0 1 0 0,0 0-1 0 0,1 0 0 0 0,-1 0 0 0 0,1 0 1 0 0,-1 0-1 0 0,0-1 0 0 0,1 1 1 0 0,-1 0-1 0 0,1 0 0 0 0,-1-1 0 0 0,0 1 1 0 0,1 0-1 0 0,-1-1 0 0 0,0 0 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7567 0 0,'0'0'583'0'0,"4"2"-380"0"0,5 3-7 0 0,0 0 0 0 0,11 9 0 0 0,-7-4 2036 0 0,-1 1 0 0 0,-1 0 0 0 0,0 1 0 0 0,18 25 0 0 0,-14-14-166 0 0,-1 0 1 0 0,-1 1-1 0 0,20 51 1 0 0,15 80 1631 0 0,-34-105-3076 0 0,40 107-542 0 0,-47-142-80 0 0,-4-11 0 0 0,-2-2 0 0 0,0 0 0 0 0,0 0 0 0 0,0 0 0 0 0,1 0 0 0 0,-1 0 0 0 0,1 0 0 0 0,0-1 0 0 0,-1 1 0 0 0,3 1 0 0 0,18 16-308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1006 6127 0 0,'1'-2'472'0'0,"7"-13"683"0"0,1 2 1 0 0,0-1-1 0 0,1 1 0 0 0,1 0 0 0 0,0 1 0 0 0,23-20 0 0 0,-28 26-749 0 0,22-16 2452 0 0,43-28 1 0 0,-20 16-668 0 0,-13 8-704 0 0,-17 12-599 0 0,27-22 0 0 0,101-92 758 0 0,-35 36-1344 0 0,-112 91-298 0 0,12-11 42 0 0,-1 0 0 0 0,0 0 0 0 0,-1-2 0 0 0,19-26 0 0 0,-20 23 18 0 0,29-49 362 0 0,-36 57-344 0 0,0-1 1 0 0,0 0-1 0 0,-1 0 1 0 0,0 0-1 0 0,2-14 0 0 0,-5 22-70 0 0,1 1-1 0 0,-1 0 1 0 0,0-1-1 0 0,0 1 0 0 0,0-1 1 0 0,0 1-1 0 0,0 0 1 0 0,-1-1-1 0 0,1 1 0 0 0,0 0 1 0 0,-1-1-1 0 0,1 1 1 0 0,-1 0-1 0 0,1-1 0 0 0,-1 1 1 0 0,1 0-1 0 0,-3-2 1 0 0,1 0 22 0 0,0 1 0 0 0,0 0 0 0 0,-1 0 0 0 0,1 1 0 0 0,-1-1 0 0 0,-3-1 0 0 0,2 0 5 0 0,2 2-20 0 0,0 1 1 0 0,0-1-1 0 0,0 0 0 0 0,0 1 1 0 0,0 0-1 0 0,-1-1 0 0 0,1 1 0 0 0,0 0 1 0 0,0 0-1 0 0,0 0 0 0 0,0 0 1 0 0,-3 1-1 0 0,-21 4 258 0 0,23-4-247 0 0,0 1 1 0 0,1-1-1 0 0,-1 0 0 0 0,1 1 0 0 0,-1-1 1 0 0,1 1-1 0 0,-1 0 0 0 0,1 0 1 0 0,0 0-1 0 0,0 0 0 0 0,0 0 0 0 0,0 0 1 0 0,-2 5-1 0 0,0-2-11 0 0,1 1 0 0 0,0 0 1 0 0,0 0-1 0 0,-3 9 0 0 0,3-2 65 0 0,0 1 0 0 0,1-1-1 0 0,0 1 1 0 0,1-1 0 0 0,0 1 0 0 0,1-1-1 0 0,1 1 1 0 0,0 0 0 0 0,0-1 0 0 0,2 1-1 0 0,0-1 1 0 0,0 0 0 0 0,1 0 0 0 0,1 0-1 0 0,0 0 1 0 0,13 20 0 0 0,-16-29-33 0 0,1 0 1 0 0,0 0-1 0 0,0-1 1 0 0,0 0-1 0 0,1 1 1 0 0,3 2-1 0 0,13 8-33 0 0,-16-13-12 0 0,2 1-6 0 0,8 3 0 0 0,2-4 0 0 0,-10-1 0 0 0,-1-1 0 0 0,1 0 0 0 0,-1 0 0 0 0,1-1 0 0 0,-1 0 0 0 0,1 0 0 0 0,-1 0 0 0 0,0 0 0 0 0,0-1 0 0 0,0 0 0 0 0,-1 0 0 0 0,1-1 0 0 0,0 1 0 0 0,-1-1 0 0 0,0 0 0 0 0,0 0 0 0 0,0 0 0 0 0,-1 0 0 0 0,6-10 0 0 0,3-6 0 0 0,-1 0 0 0 0,-1-1 0 0 0,12-34 0 0 0,-17 41 0 0 0,0-2-1026 0 0,-1 0 0 0 0,0 0 0 0 0,1-21 0 0 0,-1 7-513 0 0,-2 13-855 0 0,-1 1-1 0 0,-1-24 0 0 0,-1 9-1450 0 0,0 24 2959 0 0,0-1 0 0 0,0 1 0 0 0,0 0-1 0 0,-1 0 1 0 0,-4-11 0 0 0,-4-16-1706 0 0,0-12 477 0 0,9 44 1941 0 0,5-10 1926 0 0,3 21-640 0 0,0 0 0 0 0,-1 0 0 0 0,10 18 0 0 0,5 7 2313 0 0,14 20 1386 0 0,35 73 0 0 0,-46-71-2370 0 0,30 104 0 0 0,-23-60-1203 0 0,67 207 261 0 0,-72-217-1495 0 0,44 128-4 0 0,-66-209 0 0 0,0 0 0 0 0,0 0 0 0 0,1-1 0 0 0,0 1 0 0 0,1-1 0 0 0,0-1 0 0 0,12 14 0 0 0,-7-13-12 0 0,-10-8 4 0 0,0 1-1 0 0,-1-1 1 0 0,1 0-1 0 0,0 0 1 0 0,-1 0 0 0 0,1 0-1 0 0,0 0 1 0 0,0 0-1 0 0,-1 0 1 0 0,1 0-1 0 0,0 0 1 0 0,-1 0 0 0 0,1 0-1 0 0,0-1 1 0 0,0 1-1 0 0,-1 0 1 0 0,1 0 0 0 0,0-1-1 0 0,-1 1 1 0 0,1-1-1 0 0,-1 1 1 0 0,1 0-1 0 0,0-1 1 0 0,-1 1 0 0 0,1-1-1 0 0,-1 1 1 0 0,1-1-1 0 0,-1 0 1 0 0,0 1 0 0 0,1-1-1 0 0,-1 1 1 0 0,1-2-1 0 0,4-11-2434 0 0,-3-1-4039 0 0,-1-9-3631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5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3223 0 0,'3'-2'240'0'0,"28"-26"376"0"0,-23 21 570 0 0,1 0 1 0 0,0 1-1 0 0,0 0 0 0 0,13-5 0 0 0,22-6 3925 0 0,64-15-1 0 0,-73 22-3368 0 0,28-6 2012 0 0,-37 13-1509 0 0,-24 3-1397 0 0,1 1-102 0 0,-2-1-667 0 0,0 0 1 0 0,1 1 0 0 0,-1-1-1 0 0,0 1 1 0 0,0 0 0 0 0,1-1-1 0 0,-1 1 1 0 0,0 0 0 0 0,0 0-1 0 0,0 0 1 0 0,0 0 0 0 0,0-1 0 0 0,0 2-1 0 0,0-1 1 0 0,0 0 0 0 0,0 0-1 0 0,-1 0 1 0 0,1 0 0 0 0,0 0-1 0 0,-1 1 1 0 0,1-1 0 0 0,-1 0-1 0 0,1 1 1 0 0,-1-1 0 0 0,0 0-1 0 0,1 1 1 0 0,-1-1 0 0 0,0 2-1 0 0,-1 12 35 0 0,0 0 0 0 0,-1-1 0 0 0,0 1 0 0 0,-2-1 0 0 0,1 1 0 0 0,-12 26-1 0 0,1-1-19 0 0,-20 54-94 0 0,-9 27 0 0 0,5-5-1765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6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1 653 4543 0 0,'0'0'354'0'0,"3"-4"-233"0"0,6-7 61 0 0,-2 1 1 0 0,1-1-1 0 0,-1-1 1 0 0,7-16-1 0 0,-6 9 448 0 0,34-93 2961 0 0,18-83 1809 0 0,-52 172-4617 0 0,4-17 1066 0 0,12-67 1 0 0,-21 46-60 0 0,-3 59-1434 0 0,-1-4 5205 0 0,15 57-4120 0 0,-10-33-973 0 0,1 0 1 0 0,8 19 0 0 0,-3-3 87 0 0,-9-28-440 0 0,1 0-1 0 0,0 0 1 0 0,0 0-1 0 0,0 0 1 0 0,1 0 0 0 0,3 7-1 0 0,-1-6-16 0 0,-1 0-1 0 0,1 0 1 0 0,-2 1-1 0 0,1-1 1 0 0,3 12-1 0 0,5 12 38 0 0,3 12-48 0 0,-10-30-88 0 0,-2-9 0 0 0,-2 0 0 0 0,1 0 0 0 0,0 1 0 0 0,-1-1 0 0 0,0 0 0 0 0,1 1 0 0 0,-1 4 0 0 0,1-3 0 0 0,4 23 0 0 0,-5-26 0 0 0,-1 0 0 0 0,0 0 0 0 0,0 1 0 0 0,0-1 0 0 0,-1 0 0 0 0,1 0 0 0 0,-1 0 0 0 0,-1 5 0 0 0,-4 5 0 0 0,3-9 0 0 0,0 0 0 0 0,-1-1 0 0 0,1 1 0 0 0,-1-1 0 0 0,0 0 0 0 0,0 0 0 0 0,-6 4 0 0 0,-9 1 0 0 0,12-6 0 0 0,3 0 0 0 0,-1-1 0 0 0,0 0 0 0 0,1 0 0 0 0,-1-1 0 0 0,0 1 0 0 0,-6-1 0 0 0,11 0 0 0 0,0 0 0 0 0,-1 0 0 0 0,1 0 0 0 0,0 0 0 0 0,0 0 0 0 0,-1 0 0 0 0,1 0 0 0 0,0 0 0 0 0,0-1 0 0 0,0 1 0 0 0,-1 0 0 0 0,1 0 0 0 0,0 0 0 0 0,0 0 0 0 0,0-1 0 0 0,-1 1 0 0 0,1 0 0 0 0,0 0 0 0 0,0 0 0 0 0,0-1 0 0 0,0 1 0 0 0,-1 0 0 0 0,1 0 0 0 0,0 0 0 0 0,0-1 0 0 0,0 1 0 0 0,0 0 0 0 0,0 0 0 0 0,0-1 0 0 0,0 1 0 0 0,0 0 0 0 0,0 0 0 0 0,0-1 0 0 0,0 1 0 0 0,0 0 0 0 0,0-1 0 0 0,0 1 0 0 0,0 0 0 0 0,0 0 0 0 0,0-1 0 0 0,0 1 0 0 0,0 0 0 0 0,0 0 0 0 0,0-1 0 0 0,1 1 0 0 0,-1 0 0 0 0,0 0 0 0 0,0 0 0 0 0,0-1 0 0 0,0 1 0 0 0,1 0 0 0 0,6-16 0 0 0,-6 15 0 0 0,1-2 0 0 0,1-1 0 0 0,0 0 0 0 0,0 1 0 0 0,0-1 0 0 0,0 1 0 0 0,6-4 0 0 0,15-16 0 0 0,-12 8 0 0 0,31-39 0 0 0,64-104 0 0 0,18-40 0 0 0,-119 188 0 0 0,3 1 0 0 0,6 3-2111 0 0,3 6-4806 0 0,7 3-3279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19:59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4663 0 0,'6'-29'360'0'0,"-6"29"-357"0"0,0 0-1 0 0,0 0 1 0 0,0 0-1 0 0,0-1 1 0 0,0 1-1 0 0,0 0 1 0 0,0 0-1 0 0,0 0 1 0 0,0 0-1 0 0,0-1 0 0 0,0 1 1 0 0,0 0-1 0 0,0 0 1 0 0,0 0-1 0 0,0 0 1 0 0,0-1-1 0 0,0 1 1 0 0,0 0-1 0 0,0 0 0 0 0,0 0 1 0 0,0 0-1 0 0,0-1 1 0 0,1 1-1 0 0,-1 0 1 0 0,0 0-1 0 0,0 0 1 0 0,0 0-1 0 0,0 0 1 0 0,0 0-1 0 0,0-1 0 0 0,0 1 1 0 0,1 0-1 0 0,-1 0 1 0 0,0 0-1 0 0,0 0 1 0 0,0 0-1 0 0,0 0 1 0 0,0 0-1 0 0,1 0 1 0 0,-1 0-1 0 0,0 0 0 0 0,0 0 1 0 0,0 0-1 0 0,0 0 1 0 0,1 0-1 0 0,-1 0 1 0 0,0 0-1 0 0,0 0 1 0 0,0 0-1 0 0,20 3 450 0 0,-1 1 0 0 0,0 1 1 0 0,0 1-1 0 0,0 0 0 0 0,-1 2 0 0 0,0 0 0 0 0,0 1 0 0 0,16 12 0 0 0,129 99 3027 0 0,-74-49-2164 0 0,113 96 1555 0 0,59 59 250 0 0,-31-52-1078 0 0,-14-10-516 0 0,-77-44-428 0 0,35 29 358 0 0,-122-109-841 0 0,86 51-1 0 0,37-6 227 0 0,-113-58 98 0 0,93 56-1 0 0,-143-75-772 0 0,-2-1 0 0 0,18 16 0 0 0,-27-22 123 0 0,-1 2-137 0 0,0-1-114 0 0,0 0-1 0 0,-1-1 1 0 0,1 1-1 0 0,0 0 1 0 0,-1 0-1 0 0,1 0 1 0 0,-1 0 0 0 0,0 0-1 0 0,1 0 1 0 0,-1-1-1 0 0,0 1 1 0 0,0 0 0 0 0,0-1-1 0 0,-1 1 1 0 0,1-1-1 0 0,-2 3 1 0 0,-1-1-19 0 0,1 0 1 0 0,-1-1-1 0 0,1 1 1 0 0,-1-1 0 0 0,0 0-1 0 0,0 0 1 0 0,-5 2-1 0 0,-3 0-60 0 0,0 0 0 0 0,-1-1 0 0 0,1-1 1 0 0,-20 2-1 0 0,0-2-307 0 0,1-2 1 0 0,-58-8 0 0 0,-60-20-882 0 0,102 16 737 0 0,-68-28 0 0 0,106 38 474 0 0,-26-16-65 0 0,23 10-40 0 0,10 7 106 0 0,1 0 0 0 0,0 0-1 0 0,0 1 1 0 0,-1-1-1 0 0,1 0 1 0 0,0 0 0 0 0,-1 1-1 0 0,1-1 1 0 0,0 1 0 0 0,-1-1-1 0 0,-2 1 1 0 0,6-1-56 0 0,5-1 77 0 0,0 2 86 0 0,30 6 288 0 0,65 20-1 0 0,38 23 482 0 0,70 51 444 0 0,-197-94-1233 0 0,111 71 725 0 0,-48-28-409 0 0,-11-10-163 0 0,3-2-1 0 0,112 43 0 0 0,48-11-222 0 0,-160-50 0 0 0,-12-6 0 0 0,0-1 0 0 0,93 5 0 0 0,-138-16 0 0 0,-5-1 0 0 0,-1 1 0 0 0,1-1 0 0 0,-1-1 0 0 0,1 1 0 0 0,-1-1 0 0 0,9-2 0 0 0,4-1 0 0 0,-2-5 0 0 0,-14 9 0 0 0,-1-1 0 0 0,1 0 0 0 0,-1 0 0 0 0,0 0 0 0 0,1-1 0 0 0,-1 1 0 0 0,0 0 0 0 0,2-3 0 0 0,-2 2 0 0 0,-1 1 0 0 0,1-1 0 0 0,0 0 0 0 0,-1 0 0 0 0,1 0 0 0 0,-1 0 0 0 0,0 0 0 0 0,0 0 0 0 0,0 0 0 0 0,1 1 0 0 0,-2-1 0 0 0,1 0 0 0 0,0 0 0 0 0,0 0 0 0 0,-1-2 0 0 0,-11-31 0 0 0,9 29 0 0 0,-99-224 0 0 0,66 161 0 0 0,-54-80 0 0 0,69 122-193 0 0,-2 1 0 0 0,0 1 0 0 0,-27-23-1 0 0,4 4-1588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7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75 268 2615 0 0,'-9'12'207'0'0,"-13"23"-1"0"0,14-21 1017 0 0,2 0 0 0 0,0 0 0 0 0,-7 24 1 0 0,10-26-239 0 0,0 1 0 0 0,1-1 0 0 0,1 1 0 0 0,0 0 0 0 0,0-1 0 0 0,1 1 0 0 0,1 0 0 0 0,0 0 0 0 0,4 14 0 0 0,-1-7 548 0 0,1-1-1 0 0,1 1 0 0 0,1-1 0 0 0,15 29 1 0 0,-19-43-1251 0 0,0 1-1 0 0,0-2 1 0 0,1 1 0 0 0,-1 0 0 0 0,1-1 0 0 0,0 1-1 0 0,0-1 1 0 0,1 0 0 0 0,-1 0 0 0 0,1-1 0 0 0,0 1 0 0 0,0-1-1 0 0,0 0 1 0 0,0-1 0 0 0,0 1 0 0 0,1-1 0 0 0,-1 0 0 0 0,1 0-1 0 0,0-1 1 0 0,10 2 0 0 0,-9-2-205 0 0,-1-1 0 0 0,1 0 1 0 0,0 0-1 0 0,0-1 0 0 0,0 0 0 0 0,-1 0 0 0 0,1 0 0 0 0,0-1 1 0 0,-1 0-1 0 0,0-1 0 0 0,8-2 0 0 0,-6 0-16 0 0,0 0 1 0 0,0-1-1 0 0,0 0 0 0 0,0 0 0 0 0,-1 0 1 0 0,0-1-1 0 0,8-11 0 0 0,-1 2-61 0 0,-1-1 0 0 0,-1 0 0 0 0,-1-1 0 0 0,0-1 0 0 0,9-23 0 0 0,5-27 0 0 0,18-87 0 0 0,-34 124 0 0 0,-6 16 0 0 0,0 0 0 0 0,-1 1 0 0 0,0-1 0 0 0,-2 0 0 0 0,0 0 0 0 0,0 0 0 0 0,-2 0 0 0 0,0 0 0 0 0,0 0 0 0 0,-2 0 0 0 0,-5-15 0 0 0,8 27 0 0 0,-1 1 0 0 0,1 0 0 0 0,-1 1 0 0 0,1-1 0 0 0,-1 0 0 0 0,0 0 0 0 0,0 1 0 0 0,0-1 0 0 0,-1 1 0 0 0,1 0 0 0 0,0-1 0 0 0,-1 1 0 0 0,0 0 0 0 0,1 0 0 0 0,-7-2 0 0 0,-4-1 0 0 0,-2 5 0 0 0,11 1 0 0 0,1 1 0 0 0,0-1 0 0 0,-1 1 0 0 0,1-1 0 0 0,0 1 0 0 0,0 0 0 0 0,0 0 0 0 0,0 1 0 0 0,1-1 0 0 0,-1 1 0 0 0,0-1 0 0 0,1 1 0 0 0,-3 4 0 0 0,0-1 0 0 0,0 1 0 0 0,1 0 0 0 0,0 0 0 0 0,0 1 0 0 0,-2 8 0 0 0,2-2 0 0 0,0 0 0 0 0,2 1 0 0 0,0-1 0 0 0,0 1 0 0 0,2 0 0 0 0,0-1 0 0 0,0 1 0 0 0,1-1 0 0 0,1 1 0 0 0,1-1 0 0 0,0 1 0 0 0,0-1 0 0 0,9 19 0 0 0,5 27 0 0 0,-8-45 0 0 0,-1-4 0 0 0,3-4 0 0 0,-10-6 0 0 0,1-1 0 0 0,-1 0 0 0 0,0 1 0 0 0,1-1 0 0 0,-1 0 0 0 0,0 0 0 0 0,1 0 0 0 0,-1 0 0 0 0,1 0 0 0 0,-1 0 0 0 0,0 0 0 0 0,1-1 0 0 0,-1 1 0 0 0,0-1 0 0 0,1 1 0 0 0,-1 0 0 0 0,0-1 0 0 0,3-1 0 0 0,-1 0 0 0 0,-1 0 0 0 0,1 0 0 0 0,0-1 0 0 0,0 1 0 0 0,-1-1 0 0 0,1 0 0 0 0,1-3 0 0 0,3-3 0 0 0,-1-1 0 0 0,-1 0 0 0 0,8-19 0 0 0,-7 9 0 0 0,0 1 0 0 0,-2-1 0 0 0,3-21 0 0 0,-2 10 0 0 0,8-88 0 0 0,-6 45 0 0 0,-7 73 0 0 0,0 1 0 0 0,0-1 0 0 0,0 0 0 0 0,0 1 0 0 0,0-1 0 0 0,1 1 0 0 0,-1-1 0 0 0,0 0 0 0 0,0 1 0 0 0,0-1 0 0 0,1 1 0 0 0,-1-1 0 0 0,0 0 0 0 0,1 1 0 0 0,-1-1 0 0 0,1 0 0 0 0,0 1 0 0 0,-1 0 0 0 0,1 0 0 0 0,0 0 0 0 0,-1 1 0 0 0,1-1 0 0 0,0 0 0 0 0,-1 0 0 0 0,1 1 0 0 0,-1-1 0 0 0,1 0 0 0 0,0 1 0 0 0,-1-1 0 0 0,1 1 0 0 0,-1-1 0 0 0,1 0 0 0 0,-1 1 0 0 0,1 0 0 0 0,12 14 0 0 0,-11-12 0 0 0,1 1 0 0 0,-1 0 0 0 0,0 0 0 0 0,0 0 0 0 0,2 5 0 0 0,15 34 0 0 0,-6-16 0 0 0,-4-15 0 0 0,5-3 0 0 0,-10-8-6 0 0,-1 0 0 0 0,0 0-1 0 0,1-1 1 0 0,-1 0 0 0 0,0 1 0 0 0,4-1-1 0 0,-7 0 2 0 0,3 0-251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 5383 0 0,'1'3'416'0'0,"2"18"373"0"0,2 31 0 0 0,0 7 4244 0 0,-3-39-2470 0 0,0 23 1 0 0,0 10 986 0 0,0-9-755 0 0,-2-31-1783 0 0,1 1 0 0 0,2 14 0 0 0,-2-23-618 0 0,0 0 1 0 0,-1 0 0 0 0,0 0-1 0 0,0 7 1 0 0,0-12-330 0 0,0 1-1 0 0,0 0 1 0 0,0-1-1 0 0,0 1 1 0 0,0 0-1 0 0,0-1 1 0 0,1 1 0 0 0,-1 0-1 0 0,0-1 1 0 0,0 1-1 0 0,0 0 1 0 0,1-1-1 0 0,-1 1 1 0 0,0 0-1 0 0,1-1 1 0 0,-1 1 0 0 0,0-1-1 0 0,1 1 1 0 0,0 0-1 0 0,1 3 2489 0 0,0-7-2525 0 0,3-3-27 0 0,0 0-1 0 0,-1-1 1 0 0,0 1-1 0 0,0-1 1 0 0,-1 0 0 0 0,0 0-1 0 0,4-14 1 0 0,10-58-2 0 0,-8 29 1 0 0,-3 22 0 0 0,-2 8 0 0 0,8-24 0 0 0,-3 11 0 0 0,5-10 0 0 0,-5 24 0 0 0,-5 16 0 0 0,-1 1 0 0 0,8-4 0 0 0,-11 6 0 0 0,1 0 0 0 0,-1 0 0 0 0,1-1 0 0 0,-1 1 0 0 0,0 0 0 0 0,1 0 0 0 0,-1 0 0 0 0,1 0 0 0 0,-1 1 0 0 0,1-1 0 0 0,-1 0 0 0 0,1 0 0 0 0,-1 0 0 0 0,1 0 0 0 0,-1 0 0 0 0,1 1 0 0 0,-1-1 0 0 0,0 0 0 0 0,1 0 0 0 0,0 1 0 0 0,2 2 0 0 0,1 0 0 0 0,0 1 0 0 0,-1 0 0 0 0,0-1 0 0 0,0 1 0 0 0,0 0 0 0 0,0 0 0 0 0,0 1 0 0 0,-1-1 0 0 0,0 1 0 0 0,0-1 0 0 0,0 1 0 0 0,2 8 0 0 0,0 0 0 0 0,2 0 0 0 0,-1 1 0 0 0,13 17 0 0 0,-8-17 0 0 0,0-5 0 0 0,-9-9 0 0 0,2 1 0 0 0,9-11 0 0 0,-9 6 0 0 0,0-1 0 0 0,-1 1 0 0 0,1 0 0 0 0,-1-1 0 0 0,0 1 0 0 0,-1-1 0 0 0,3-8 0 0 0,6-39 0 0 0,-7 37 0 0 0,17-136 0 0 0,-6 40 0 0 0,2 34 0 0 0,-12 65 0 0 0,0 4 0 0 0,-4 8 0 0 0,1-1 0 0 0,-1 1 0 0 0,0 0 0 0 0,0 0 0 0 0,1 0 0 0 0,-1-1 0 0 0,0 1 0 0 0,0 0 0 0 0,1 0 0 0 0,-1 0 0 0 0,0 0 0 0 0,1 0 0 0 0,-1 0 0 0 0,0 0 0 0 0,0-1 0 0 0,1 1 0 0 0,-1 0 0 0 0,0 0 0 0 0,1 0 0 0 0,-1 0 0 0 0,0 0 0 0 0,1 0 0 0 0,-1 0 0 0 0,0 1 0 0 0,0-1 0 0 0,1 0 0 0 0,0 0 0 0 0,3 4 0 0 0,0 0 0 0 0,0 0 0 0 0,0 0 0 0 0,0 1 0 0 0,-1-1 0 0 0,6 11 0 0 0,21 52 0 0 0,26 42 0 0 0,-45-87 0 0 0,-7-18 0 0 0,0 0 0 0 0,7 6 0 0 0,4-4 0 0 0,2-7 0 0 0,0-4 0 0 0,12-7-2111 0 0,-3-5-4806 0 0,-7 1-3279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8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9471 0 0,'0'0'728'0'0,"3"1"-476"0"0,5 4 699 0 0,1 0 0 0 0,-1 0-1 0 0,0 1 1 0 0,0 0 0 0 0,-1 1 0 0 0,0 0-1 0 0,0 0 1 0 0,0 0 0 0 0,-1 1-1 0 0,0 0 1 0 0,-1 0 0 0 0,1 0 0 0 0,3 10-1 0 0,23 54 4752 0 0,-7-1-3457 0 0,-22-64-2299 0 0,29 103 636 0 0,12 32-51 0 0,-41-134-527 0 0,1 0-1 0 0,-1-1 1 0 0,1 1-1 0 0,1-1 1 0 0,6 9 0 0 0,-8-13-13 0 0,0 0 0 0 0,0 0 0 0 0,0 0 0 0 0,0 0 0 0 0,0 0 0 0 0,0-1-1 0 0,1 1 1 0 0,0-1 0 0 0,-1 0 0 0 0,1 0 0 0 0,7 2 0 0 0,-9-3-441 0 0,0-2-160 0 0,9-6-1537 0 0,0 0-4951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1 493 5495 0 0,'1'3'423'0'0,"13"40"298"0"0,-1 5 6124 0 0,-10-35-3671 0 0,-2-10-2652 0 0,0 0-1 0 0,0-1 1 0 0,0 1 0 0 0,0 0 0 0 0,0-1-1 0 0,0 1 1 0 0,0-1 0 0 0,1 1 0 0 0,0-1 0 0 0,-1 0-1 0 0,1 0 1 0 0,0 1 0 0 0,0-1 0 0 0,0-1-1 0 0,0 1 1 0 0,0 0 0 0 0,1 0 0 0 0,-1-1-1 0 0,1 1 1 0 0,-1-1 0 0 0,1 0 0 0 0,-1 0-1 0 0,1 0 1 0 0,4 1 0 0 0,-4-1-343 0 0,1-1 0 0 0,-1 0-1 0 0,0 0 1 0 0,0 0 0 0 0,1 0 0 0 0,-1 0 0 0 0,0-1 0 0 0,0 0-1 0 0,1 1 1 0 0,-1-1 0 0 0,0-1 0 0 0,0 1 0 0 0,5-3 0 0 0,7-5-112 0 0,-2 0 0 0 0,1 0 0 0 0,19-20-1 0 0,32-39 135 0 0,10-8-108 0 0,-51 55-93 0 0,-1-1 0 0 0,-1-1 0 0 0,-2-2 0 0 0,28-41 0 0 0,-28 38 0 0 0,-14 21 0 0 0,-1-1 0 0 0,0 0 0 0 0,0 0 0 0 0,6-14 0 0 0,-5 6 0 0 0,-3 10 0 0 0,-1 1 0 0 0,0-1 0 0 0,0 0 0 0 0,0 0 0 0 0,-1 1 0 0 0,0-1 0 0 0,1-10 0 0 0,-2 0 0 0 0,1 13 0 0 0,-1 0 0 0 0,0 0 0 0 0,0 0 0 0 0,0 1 0 0 0,0-1 0 0 0,0 0 0 0 0,-1 0 0 0 0,1 0 0 0 0,-1 0 0 0 0,0 1 0 0 0,0-1 0 0 0,0 0 0 0 0,0 1 0 0 0,-2-4 0 0 0,-2-2-248 0 0,3 3-771 0 0,-1 1 1 0 0,0 0 0 0 0,0-1 0 0 0,0 1-1 0 0,0 0 1 0 0,-1 0 0 0 0,1 1 0 0 0,-1-1-1 0 0,0 1 1 0 0,0 0 0 0 0,-1 0 0 0 0,1 0-1 0 0,-6-3 1 0 0,-10-1-6910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3655 0 0,'8'50'3291'0'0,"-2"0"-1"0"0,-3 0 1 0 0,-1 1-1 0 0,-8 72 1 0 0,-41 200 7190 0 0,18-143-9248 0 0,16-101-798 0 0,-10 101 75 0 0,23-179-526 0 0,0 0 0 0 0,-1 0 0 0 0,1 0 0 0 0,0 0 0 0 0,0 0 0 0 0,1 0 0 0 0,-1 0 0 0 0,0 0 0 0 0,0 0 0 0 0,0 0 0 0 0,1 0 0 0 0,-1 0 0 0 0,1 1 0 0 0,0-2-39 0 0,-1 0-1 0 0,1 0 1 0 0,-1-1-1 0 0,1 1 1 0 0,-1 0 0 0 0,0 0-1 0 0,1-1 1 0 0,-1 1-1 0 0,1-1 1 0 0,-1 1 0 0 0,0 0-1 0 0,1-1 1 0 0,-1 1 0 0 0,0-1-1 0 0,1 1 1 0 0,-1-1-1 0 0,0 1 1 0 0,0-1 0 0 0,1 1-1 0 0,-1-1 1 0 0,0 1-1 0 0,0-1 1 0 0,0 0 0 0 0,7-18-1360 0 0,6-53-8170 0 0,-5 24 850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122 140 4663 0 0,'41'-64'497'0'0,"-17"29"1272"0"0,11-5 20138 0 0,-32 47-23865 0 0,-1 1 2208 0 0,0 0 1 0 0,0 0 0 0 0,-1 0-1 0 0,0 1 1 0 0,0-1 0 0 0,-1 0-1 0 0,-1 15 1 0 0,-14 59 526 0 0,9-52-547 0 0,-4 11 13 0 0,-2-1 0 0 0,-1 0 1 0 0,-2-1-1 0 0,-2 0 0 0 0,-40 65 1 0 0,56-101-155 0 0,0-2-16 0 0,-3 4-87 0 0,3-4-141 0 0,4-3-64 0 0,78-41 574 0 0,119-48 0 0 0,-193 88-244 0 0,1 0 51 0 0,-1 1 0 0 0,0 0 0 0 0,1 1 0 0 0,7-1 0 0 0,-4 1-150 0 0,-11 1-12 0 0,0 0 0 0 0,1 0 0 0 0,-1 0 0 0 0,1 0 0 0 0,-1 0 0 0 0,1 0 0 0 0,-1 0 0 0 0,0 1 0 0 0,1-1 0 0 0,-1 0 0 0 0,0 0 0 0 0,1 1 0 0 0,-1-1 0 0 0,0 0 0 0 0,1 0 0 0 0,-1 1 0 0 0,0-1 0 0 0,1 0 0 0 0,-1 1 0 0 0,2 2 0 0 0,-1 0 0 0 0,1 0 0 0 0,-1-1 0 0 0,0 1 0 0 0,0 0 0 0 0,0 0 0 0 0,-1 0 0 0 0,1 1 0 0 0,-1-1 0 0 0,1 0 0 0 0,-1 6 0 0 0,-6 39 0 0 0,3-25 0 0 0,-3 11 0 0 0,-1 0 0 0 0,-14 42 0 0 0,13-49 0 0 0,-50 137 0 0 0,46-137 0 0 0,-1 0 0 0 0,-2-1 0 0 0,-29 42 0 0 0,15-33-2111 0 0,24-30 728 0 0,0 0-1 0 0,0-1 1 0 0,0 0 0 0 0,-11 7-1 0 0,-6-1-8812 0 0</inkml:trace>
  <inkml:trace contextRef="#ctx0" brushRef="#br0" timeOffset="1">0 755 4031 0 0,'4'1'306'0'0,"89"27"2757"0"0,56 2 11493 0 0,-80-17-8819 0 0,-3 1-3315 0 0,-42-8-2153 0 0,69 13 1226 0 0,-81-17-1347 0 0,0-1 0 0 0,0-1 0 0 0,1 0 0 0 0,-1 0 0 0 0,21-4 0 0 0,-28 2-359 0 0,-1 1 0 0 0,1-1 0 0 0,0 0 0 0 0,-1 0 0 0 0,0 0-1 0 0,0-1 1 0 0,1 1 0 0 0,-1-1 0 0 0,7-7 0 0 0,-5 4-1172 0 0,1-1-1 0 0,-1-1 1 0 0,0 1 0 0 0,6-10-1 0 0,-2-5-8812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3247 0 0,'23'82'979'0'0,"0"-5"4636"0"0,-10-11-18 0 0,-9-38-2739 0 0,2 0 0 0 0,16 45 0 0 0,-16-55-1633 0 0,13 24 1659 0 0,-17-38-2630 0 0,0-1 0 0 0,0 0 0 0 0,0 0 1 0 0,1 0-1 0 0,-1 0 0 0 0,1 0 1 0 0,0-1-1 0 0,0 1 0 0 0,0-1 0 0 0,3 3 1 0 0,-1-3-174 0 0,0 0-1 0 0,0 0 1 0 0,0-1 0 0 0,1 1 0 0 0,-1-1 0 0 0,0 0 0 0 0,1-1 0 0 0,-1 1-1 0 0,1-1 1 0 0,-1 0 0 0 0,0 0 0 0 0,1-1 0 0 0,-1 1 0 0 0,0-1-1 0 0,7-2 1 0 0,-3 0-11 0 0,1 0-1 0 0,0 0 1 0 0,-1-1-1 0 0,0 0 1 0 0,0-1-1 0 0,0 0 1 0 0,9-7-1 0 0,5-6-69 0 0,-2-1 0 0 0,-1-1 0 0 0,31-38 0 0 0,42-74 0 0 0,-45 61 0 0 0,-35 51 0 0 0,19-37 0 0 0,-29 51 0 0 0,4-7 0 0 0,-4 0 0 0 0,-3 12-3 0 0,-1 0 0 0 0,1 1-1 0 0,0-1 1 0 0,0 0 0 0 0,0 0 0 0 0,-1 0 0 0 0,1 0 0 0 0,0 1-1 0 0,-1-1 1 0 0,1 0 0 0 0,-1 0 0 0 0,0-1 0 0 0,-1 1-47 0 0,1 0 1 0 0,-1 0-1 0 0,0 0 0 0 0,1 0 1 0 0,-1 0-1 0 0,0 0 1 0 0,1 1-1 0 0,-4-2 1 0 0,3 2-3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1126 7199 0 0,'0'0'555'0'0,"4"0"-363"0"0,16-5 1887 0 0,0 0 1 0 0,0-1-1 0 0,-1-1 1 0 0,0 0-1 0 0,0-2 1 0 0,34-20-1 0 0,42-36 6017 0 0,-36 19-7175 0 0,-33 24-731 0 0,-1-1 0 0 0,-1-1 0 0 0,24-30 0 0 0,56-87 298 0 0,-102 138-488 0 0,5-8-86 0 0,0 0 0 0 0,-1 0 0 0 0,0 0-1 0 0,4-13 1 0 0,-8 18 23 0 0,0 1 0 0 0,0 0 0 0 0,-1-1-1 0 0,0 1 1 0 0,0-1 0 0 0,-1 1 0 0 0,0-1 0 0 0,0 1-1 0 0,0-1 1 0 0,0 0 0 0 0,-3-9 0 0 0,3 12-483 0 0,-1-4 204 0 0</inkml:trace>
  <inkml:trace contextRef="#ctx0" brushRef="#br0" timeOffset="1">165 1 5959 0 0,'0'0'458'0'0,"3"1"-301"0"0,2 0 463 0 0,0 1-1 0 0,1 0 0 0 0,-1 0 1 0 0,-1 0-1 0 0,1 1 1 0 0,0 0-1 0 0,0 0 1 0 0,-1 0-1 0 0,0 0 1 0 0,0 1-1 0 0,0 0 1 0 0,0 0-1 0 0,0 0 1 0 0,-1 0-1 0 0,1 0 1 0 0,-1 1-1 0 0,0-1 1 0 0,-1 1-1 0 0,4 7 0 0 0,4 11 1311 0 0,-2 1-1 0 0,0-1 1 0 0,4 26-1 0 0,-11-45-1800 0 0,10 47 1391 0 0,7 96 1 0 0,-11 55 1282 0 0,-6-163-2690 0 0,1 133-113 0 0,-2-157-39 0 0,0-13-162 0 0,5-27-7768 0 0,0 2 4428 0 0,-4-7-2329 0 0,1-2-758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1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10479 0 0,'10'13'928'0'0,"-3"1"-736"0"0,0 3-192 0 0,1 1 0 0 0,1 1 2200 0 0,-3-1 400 0 0,-1 6 88 0 0,3 2 8 0 0,-5 0-1272 0 0,-1-2-256 0 0,2-2-48 0 0,-4-2-16 0 0,0-1-848 0 0,2-5-176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4607 0 0,'5'1'273'0'0,"-1"2"-1"0"0,0-1 0 0 0,0 0 0 0 0,0 1 0 0 0,-1-1 0 0 0,1 1 1 0 0,-1 0-1 0 0,1 1 0 0 0,-1-1 0 0 0,0 0 0 0 0,0 1 0 0 0,5 8 1 0 0,-1 1 2725 0 0,0 1 1 0 0,7 23 0 0 0,-3-9-1163 0 0,10 31 2396 0 0,21 94 0 0 0,-18-54-1999 0 0,-10-49-923 0 0,12 43 400 0 0,-18-64-1666 0 0,-7-23-42 0 0,1 1 0 0 0,-1-1 1 0 0,2 1-1 0 0,-1-1 1 0 0,1 0-1 0 0,0 0 0 0 0,0 0 1 0 0,0 0-1 0 0,1 0 0 0 0,0-1 1 0 0,7 8-1 0 0,-1-6-2 0 0,-10-7 0 0 0,1 0 0 0 0,-1 0 0 0 0,1 0 0 0 0,-1 0 0 0 0,1 1 0 0 0,-1-1 0 0 0,1 0 0 0 0,0 0 0 0 0,-1 0 0 0 0,1 0 0 0 0,-1-1 0 0 0,1 1 0 0 0,-1 0 0 0 0,1 0 0 0 0,-1 0 0 0 0,1 0 0 0 0,0-1 0 0 0,0 1 0 0 0,2-2 0 0 0,-1 0 0 0 0,1 0 0 0 0,0-1 0 0 0,-1 1 0 0 0,0-1 0 0 0,1 1 0 0 0,-1-1 0 0 0,0 0 0 0 0,0 0 0 0 0,0 0 0 0 0,-1 0 0 0 0,2-4 0 0 0,15-42 0 0 0,-15 40 0 0 0,15-55 0 0 0,15-107 0 0 0,-8-69 0 0 0,-12 130 0 0 0,-12 99-351 0 0,11 36-7282 0 0,-7-9 1083 0 0,2-1-1364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20:0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1776 201 4255 0 0,'-8'-9'66'0'0,"0"1"-1"0"0,0-1 1 0 0,-1 1-1 0 0,0 1 0 0 0,0 0 1 0 0,-15-9-1 0 0,-64-30 789 0 0,48 29 439 0 0,-1 1-1 0 0,0 2 1 0 0,-1 2-1 0 0,-68-11 1 0 0,78 19-435 0 0,0 1 1 0 0,0 2-1 0 0,0 1 1 0 0,0 1-1 0 0,1 2 1 0 0,-63 14-1 0 0,59-8-350 0 0,0 1-1 0 0,0 3 0 0 0,1 0 1 0 0,1 3-1 0 0,0 0 1 0 0,2 2-1 0 0,0 2 0 0 0,0 0 1 0 0,2 2-1 0 0,-50 49 0 0 0,-41 72 751 0 0,12 11-391 0 0,45-62-616 0 0,-83 135 309 0 0,111-163-302 0 0,-45 116-1 0 0,54-110-3 0 0,-29 127 0 0 0,50-168-172 0 0,0 0-1 0 0,2 0 1 0 0,2 1-1 0 0,0 0 1 0 0,2-1-1 0 0,1 1 1 0 0,8 38-1 0 0,0-22 29 0 0,2-1-1 0 0,2 0 1 0 0,2-1-1 0 0,2-1 1 0 0,2-1 0 0 0,2-1-1 0 0,1 0 1 0 0,2-2-1 0 0,38 46 1 0 0,42 45 384 0 0,-29-34 80 0 0,91 89-1 0 0,-125-147-364 0 0,2-2 0 0 0,2-1 0 0 0,1-3 0 0 0,72 38 0 0 0,-34-28 76 0 0,172 59 0 0 0,-160-73-259 0 0,1-3 1 0 0,1-5-1 0 0,1-4 0 0 0,1-5 0 0 0,0-4 1 0 0,156-9-1 0 0,-122-7-26 0 0,1-7 0 0 0,178-42 0 0 0,-231 36 0 0 0,-2-3 0 0 0,0-3 0 0 0,-2-4 0 0 0,143-81 0 0 0,-179 85 0 0 0,-1-1 0 0 0,-1-3 0 0 0,-2-1 0 0 0,63-67 0 0 0,-73 66 0 0 0,-2-1 0 0 0,-1-1 0 0 0,-1-1 0 0 0,-3-1 0 0 0,34-76 0 0 0,-44 80 0 0 0,-1 0 0 0 0,-2 0 0 0 0,-1-1 0 0 0,3-38 0 0 0,-5 8 0 0 0,-4-87 0 0 0,-6 100 0 0 0,-1 1 0 0 0,-3-1 0 0 0,-2 2 0 0 0,-3-1 0 0 0,-1 2 0 0 0,-21-49 0 0 0,6 32 0 0 0,-3 1 0 0 0,-2 1 0 0 0,-74-101 0 0 0,52 92 0 0 0,-3 3 0 0 0,-3 2 0 0 0,-3 4 0 0 0,-3 2 0 0 0,-108-76 0 0 0,142 116-211 0 0,-1 1 0 0 0,-1 2 0 0 0,-1 2 0 0 0,0 1 0 0 0,-1 2-1 0 0,-1 2 1 0 0,0 1 0 0 0,-1 2 0 0 0,-64-6 0 0 0,39 11-942 0 0,-1 2 0 0 0,1 3 1 0 0,0 3-1 0 0,-1 3 0 0 0,-76 18 0 0 0,34 0-9043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1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88 249 5039 0 0,'0'-24'503'0'0,"-6"-34"-1"0"0,-5 3 4248 0 0,11 54-4416 0 0,0-1 1 0 0,-1 0-1 0 0,1 1 0 0 0,-1-1 0 0 0,0 1 1 0 0,1-1-1 0 0,-1 1 0 0 0,0-1 0 0 0,0 1 1 0 0,0 0-1 0 0,0 0 0 0 0,-4-4 3520 0 0,3 6-2618 0 0,-1 1-920 0 0,0 0 1 0 0,0 1-1 0 0,1-1 0 0 0,-1 0 1 0 0,0 1-1 0 0,1 0 0 0 0,0 0 0 0 0,-1 0 1 0 0,1 0-1 0 0,1 0 0 0 0,-1 0 1 0 0,0 0-1 0 0,1 0 0 0 0,-1 1 0 0 0,-1 5 1 0 0,0 6 713 0 0,0 0-1 0 0,-2 23 1 0 0,2-10-131 0 0,0 4-354 0 0,2 1 0 0 0,1 0-1 0 0,1-1 1 0 0,2 1-1 0 0,1-1 1 0 0,12 45-1 0 0,-10-60-540 0 0,0 0-1 0 0,8 15 1 0 0,-8-23-4 0 0,-5-8 0 0 0,-1-1 0 0 0,1 0 0 0 0,0 1 0 0 0,-1-1 0 0 0,1 0 0 0 0,-1 0 0 0 0,1 1 0 0 0,-1-1 0 0 0,1 0 0 0 0,0 0 0 0 0,-1 0 0 0 0,1 0 0 0 0,-1 0 0 0 0,1 0 0 0 0,0 0 0 0 0,0 0 0 0 0,13-6 0 0 0,1-4 0 0 0,-11 4 0 0 0,0 1 0 0 0,0-1 0 0 0,0 0 0 0 0,-1 1 0 0 0,0-2 0 0 0,4-8 0 0 0,12-43 0 0 0,-15 41 0 0 0,7-27 0 0 0,-2 0 0 0 0,-1-1 0 0 0,-3 0 0 0 0,-2 0 0 0 0,-3-47 0 0 0,-3 48 0 0 0,-1-38 0 0 0,4 82 0 0 0,0 0 0 0 0,0 0 0 0 0,0 0 0 0 0,0-1 0 0 0,0 1 0 0 0,0 0 0 0 0,0 0 0 0 0,0 0 0 0 0,0 0 0 0 0,0-1 0 0 0,0 1 0 0 0,0 0 0 0 0,0 0 0 0 0,0 0 0 0 0,0 0 0 0 0,0 0 0 0 0,0-1 0 0 0,0 1 0 0 0,0 0 0 0 0,0 0 0 0 0,0 0 0 0 0,0 0 0 0 0,0-1 0 0 0,0 1 0 0 0,0 0 0 0 0,0 0 0 0 0,0 0 0 0 0,0 0 0 0 0,0 0 0 0 0,1 0 0 0 0,-1-1 0 0 0,0 1 0 0 0,0 0 0 0 0,0 0 0 0 0,0 0 0 0 0,0 0 0 0 0,0 0 0 0 0,0 0 0 0 0,1 0 0 0 0,-1 0 0 0 0,0 0 0 0 0,0 0 0 0 0,0-1 0 0 0,0 1 0 0 0,1 0 0 0 0,-1 0 0 0 0,0 0 0 0 0,0 0 0 0 0,0 0 0 0 0,0 0 0 0 0,0 0 0 0 0,1 0 0 0 0,-1 0 0 0 0,0 0 0 0 0,0 0 0 0 0,0 0 0 0 0,0 1 0 0 0,1-1 0 0 0,-1 0 0 0 0,0 0 0 0 0,6 6 0 0 0,-5-6 0 0 0,7 9 0 0 0,0 0 0 0 0,-1 0 0 0 0,0 0 0 0 0,9 17 0 0 0,11 16 0 0 0,23 31 0 0 0,-32-45 0 0 0,33 40 0 0 0,-17-24 0 0 0,-18-28 0 0 0,-11-14 0 0 0,-1 0 0 0 0,6 5 0 0 0,-9-6 0 0 0,-1-1 0 0 0,1 0 0 0 0,-1 0 0 0 0,1 1 0 0 0,-1-1 0 0 0,1 0 0 0 0,-1 0 0 0 0,1 0 0 0 0,-1 1 0 0 0,1-1 0 0 0,-1 0 0 0 0,1 0 0 0 0,-1 0 0 0 0,1 0 0 0 0,0 0 0 0 0,-1 0 0 0 0,1 0 0 0 0,10-7-2111 0 0,-1-5-4806 0 0,-2-2-3279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382 530 17535 0 0,'26'40'467'0'0,"19"15"4843"0"0,7 11 2005 0 0,-44-55-6361 0 0,12 26-1 0 0,58 115-720 0 0,-76-149-233 0 0,0 0 0 0 0,0 0 0 0 0,0 0 0 0 0,1 0 0 0 0,5 4 0 0 0,3-1 0 0 0,4-8-2111 0 0,-3-4-4806 0 0</inkml:trace>
  <inkml:trace contextRef="#ctx0" brushRef="#br0" timeOffset="1">696 0 12551 0 0,'0'0'971'0'0,"-1"2"-635"0"0,-13 46 9609 0 0,2 2-4537 0 0,-13 101-1921 0 0,-34 110-3420 0 0,18-101-65 0 0,-107 379-2 0 0,28-149 0 0 0,39-124 0 0 0,-63 304 0 0 0,141-553 0 0 0,-34 151 0 0 0,30-148 0 0 0,4-12-509 0 0,5-18-8010 0 0,4-14-1677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3655 0 0,'-1'8'246'0'0,"-1"0"0"0"0,1 0 0 0 0,1 0 0 0 0,-1 0 0 0 0,2 0 0 0 0,-1 0 0 0 0,2 10 0 0 0,-1-17 4 0 0,-1 0-1 0 0,0 0 0 0 0,1 0 0 0 0,-1 0 0 0 0,1 0 0 0 0,0-1 0 0 0,-1 1 1 0 0,1 0-1 0 0,0 0 0 0 0,-1 0 0 0 0,1-1 0 0 0,0 1 0 0 0,0 0 0 0 0,0-1 0 0 0,0 1 1 0 0,-1-1-1 0 0,1 1 0 0 0,0-1 0 0 0,2 1 0 0 0,-2 0 248 0 0,1 0 1059 0 0,3-1-116 0 0,21-3-271 0 0,0 0 1 0 0,0-1-1 0 0,29-10 0 0 0,-13 4-246 0 0,-35 8-712 0 0,0 1 0 0 0,0 1 1 0 0,0-1-1 0 0,0 1 0 0 0,0 0 0 0 0,0 1 0 0 0,-1 0 0 0 0,1 0 0 0 0,0 0 1 0 0,0 1-1 0 0,-1 0 0 0 0,1 1 0 0 0,-1-1 0 0 0,1 1 0 0 0,-1 0 0 0 0,0 1 1 0 0,0-1-1 0 0,0 1 0 0 0,-1 0 0 0 0,1 1 0 0 0,-1-1 0 0 0,0 1 0 0 0,-1 0 1 0 0,1 1-1 0 0,-1-1 0 0 0,0 1 0 0 0,0 0 0 0 0,0 0 0 0 0,-1 0 0 0 0,0 0 1 0 0,0 0-1 0 0,-1 1 0 0 0,0 0 0 0 0,0-1 0 0 0,0 1 0 0 0,-1 0 0 0 0,0 0 1 0 0,0 0-1 0 0,-1 0 0 0 0,0 0 0 0 0,-1 7 0 0 0,0-2 197 0 0,0-4-113 0 0,0 1 0 0 0,0 0 0 0 0,0 0 0 0 0,-2 0 0 0 0,1-1 0 0 0,-1 1 0 0 0,-6 12 0 0 0,1-6 110 0 0,3-4-169 0 0,-1 0 1 0 0,-9 11 0 0 0,12-19-206 0 0,0 1-1 0 0,0-1 1 0 0,0 0 0 0 0,0 0 0 0 0,-1 0 0 0 0,0 0 0 0 0,1-1 0 0 0,-1 0 0 0 0,-6 4 0 0 0,2-3 83 0 0,0 0-1 0 0,-1 0 1 0 0,1 0 0 0 0,-1-1-1 0 0,1-1 1 0 0,-11 2 0 0 0,13-3-449 0 0,1 0 1 0 0,0 0 0 0 0,-1-1-1 0 0,1 1 1 0 0,0-1 0 0 0,-6-2-1 0 0,7 2-1173 0 0,-1-1-1 0 0,1 0 0 0 0,-1 0 1 0 0,-4-3-1 0 0,-9-7-8659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5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9471 0 0,'3'3'728'0'0,"6"5"-710"0"0,-1 0 0 0 0,8 11-1 0 0,-3-2 2449 0 0,17 32-1 0 0,26 70 6239 0 0,-52-109-8543 0 0,124 329 8179 0 0,-114-299-8174 0 0,22 56 23 0 0,-29-80-183 0 0,1 1 0 0 0,1-2 0 0 0,17 25 0 0 0,-14-27-6 0 0,-8-9-14 0 0,0-2-1 0 0,1 1 1 0 0,-1-1-1 0 0,1 1 1 0 0,8 2-1 0 0,-12-4-435 0 0,11-5-2082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5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0 501 7631 0 0,'0'0'583'0'0,"2"-1"-380"0"0,14-11 4732 0 0,29-17 0 0 0,22-6-317 0 0,1 0-2989 0 0,-42 22-1520 0 0,0 2-1 0 0,44-14 1 0 0,7-2-3732 0 0,-70 25 2708 0 0,0 0 0 0 0,0 1 0 0 0,0 0 0 0 0,0 0 0 0 0,0 1 0 0 0,0-1 0 0 0,0 2 0 0 0,0-1 0 0 0,12 3 0 0 0,-8-2-262 0 0,-1 0 0 0 0,0 0 0 0 0,20-2 0 0 0,-23-1 1285 0 0,0 1-1 0 0,0-1 1 0 0,-1 0-1 0 0,1-1 1 0 0,-1 1-1 0 0,0-1 0 0 0,1-1 1 0 0,-1 1-1 0 0,-1-1 1 0 0,1 0-1 0 0,0 0 1 0 0,-1-1-1 0 0,0 1 0 0 0,0-1 1 0 0,-1-1-1 0 0,1 1 1 0 0,-1 0-1 0 0,0-1 1 0 0,0 0-1 0 0,-1 0 1 0 0,0 0-1 0 0,0-1 0 0 0,0 1 1 0 0,-1-1-1 0 0,3-13 1 0 0,-5 20-100 0 0,3-8 435 0 0,-1-1 0 0 0,-1 0 0 0 0,1 0-1 0 0,-1 0 1 0 0,-1 0 0 0 0,0 0-1 0 0,0 0 1 0 0,-3-17 0 0 0,-2 5 376 0 0,4 15-531 0 0,-1-1-1 0 0,0 0 1 0 0,0 1 0 0 0,0-1 0 0 0,-1 1-1 0 0,-4-10 1 0 0,5 14 472 0 0,-1 1-481 0 0,0 0 0 0 0,-1 0 0 0 0,1 0 0 0 0,0 0 0 0 0,-1 0 0 0 0,1 1 0 0 0,-1-1 0 0 0,1 1 1 0 0,-1 0-1 0 0,0 0 0 0 0,1 0 0 0 0,-1 1 0 0 0,1-1 0 0 0,-1 1 0 0 0,1 0 0 0 0,0 0 0 0 0,-1 0 0 0 0,1 0 0 0 0,-7 4 0 0 0,7-3-45 0 0,-1 0 0 0 0,0 0 1 0 0,1 1-1 0 0,0-1 0 0 0,0 1 0 0 0,-1 0 0 0 0,1 0 1 0 0,1 0-1 0 0,-1 1 0 0 0,0-1 0 0 0,1 1 1 0 0,0-1-1 0 0,0 1 0 0 0,0 0 0 0 0,0 0 1 0 0,-1 4-1 0 0,0 4 154 0 0,1-8-260 0 0,0 1 1 0 0,1-1-1 0 0,0 1 0 0 0,0-1 0 0 0,0 1 0 0 0,1 0 0 0 0,-1-1 1 0 0,1 1-1 0 0,0 0 0 0 0,1-1 0 0 0,0 7 0 0 0,52 168 3103 0 0,-51-173-3206 0 0,0 0 0 0 0,1 0 0 0 0,0-1 0 0 0,0 1 0 0 0,0-1 0 0 0,1 0 0 0 0,5 6 0 0 0,-7-8-19 0 0,1 0 1 0 0,-1-1-1 0 0,1 1 0 0 0,0-1 0 0 0,0 0 1 0 0,-1 0-1 0 0,1 0 0 0 0,1 0 1 0 0,-1 0-1 0 0,0-1 0 0 0,0 1 0 0 0,1-1 1 0 0,6 2-1 0 0,5-4-6 0 0,-9 0-135 0 0,-1 0-1 0 0,1-1 1 0 0,-1 0-1 0 0,0 0 1 0 0,1 0-1 0 0,-1-1 1 0 0,0 0-1 0 0,0 0 1 0 0,-1 0-1 0 0,1 0 1 0 0,0-1-1 0 0,-1 0 1 0 0,0 0-1 0 0,0 0 1 0 0,4-6-1 0 0,-2 2-267 0 0,-1 0 1 0 0,0-1-1 0 0,0 1 0 0 0,-1-1 1 0 0,0 0-1 0 0,0-1 0 0 0,-1 1 1 0 0,2-11-1 0 0,-3 14-750 0 0,14-80-11288 0 0,-14 74 11048 0 0,-1 1 0 0 0,-1-1-1 0 0,0 0 1 0 0,-1 0-1 0 0,-2-15 1 0 0,0 0 578 0 0,4 23 745 0 0,-2 0-1 0 0,1 0 0 0 0,0 0 1 0 0,-1 0-1 0 0,1 1 0 0 0,-3-6 0 0 0,1-2 920 0 0,8 15 1735 0 0,12 16 543 0 0,20 40 2525 0 0,3 4-842 0 0,-21-35-2986 0 0,-1 1 0 0 0,-2 1 1 0 0,19 44-1 0 0,29 102 1644 0 0,-38-99-2547 0 0,9 35-745 0 0,27 67-4 0 0,-58-168-172 0 0,1 0 0 0 0,1-1 0 0 0,8 13 0 0 0,-12-20 0 0 0,1 0 0 0 0,-1 0 0 0 0,0 0 0 0 0,1-1 0 0 0,0 1 0 0 0,0-1 0 0 0,0 0 0 0 0,0 0 0 0 0,1 0 0 0 0,8 3 0 0 0,0-4-101 0 0,-12-2 15 0 0,0 0 0 0 0,0-1 0 0 0,0 1 0 0 0,0 0 0 0 0,0-1 0 0 0,0 1 0 0 0,0 0 0 0 0,0-1 1 0 0,0 0-1 0 0,0 1 0 0 0,0-1 0 0 0,0 1 0 0 0,0-1 0 0 0,-1 0 0 0 0,1 0 0 0 0,0 1 0 0 0,0-1 0 0 0,0-1 0 0 0,0 0-1023 0 0,0 0-1 0 0,0-1 1 0 0,0 1-1 0 0,0 0 0 0 0,0-1 1 0 0,-1 1-1 0 0,2-4 0 0 0,1-15-8431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6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8431 0 0,'5'-1'652'0'0,"46"-8"-519"0"0,-30 7 1723 0 0,-1 0 0 0 0,25 2 0 0 0,-36 0-1082 0 0,0 1 1 0 0,0 0-1 0 0,0 0 0 0 0,0 1 0 0 0,0 0 0 0 0,-1 0 1 0 0,1 1-1 0 0,-1 0 0 0 0,0 1 0 0 0,0 0 0 0 0,0 0 1 0 0,0 1-1 0 0,13 11 0 0 0,-16-12-469 0 0,-1 1 1 0 0,0 0-1 0 0,0 0 0 0 0,-1 0 0 0 0,1 1 0 0 0,-1-1 0 0 0,3 9 1 0 0,1 3 545 0 0,5 24 0 0 0,-9-30-520 0 0,-2 0 0 0 0,1 1 1 0 0,-1-1-1 0 0,-1 0 0 0 0,-1 18 0 0 0,-10 56 671 0 0,8-72-1047 0 0,3-13 29 0 0,-1 1 1 0 0,1-1-1 0 0,0 0 0 0 0,0 1 0 0 0,-1-1 1 0 0,1 0-1 0 0,0 1 0 0 0,0-1 0 0 0,-1 0 1 0 0,1 1-1 0 0,-1-1 0 0 0,1 0 1 0 0,0 0-1 0 0,-1 1 0 0 0,1-1 0 0 0,0 0 1 0 0,-1 0-1 0 0,1 0 0 0 0,-1 0 0 0 0,1 0 1 0 0,-1 0-1 0 0,1 1 0 0 0,0-1 1 0 0,-2 0-1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5903 0 0,'3'-2'451'0'0,"0"0"-364"0"0,5-5 77 0 0,2 0 0 0 0,15-9 0 0 0,-23 15 1938 0 0,15-1 2628 0 0,-15 1-4347 0 0,0 1 1 0 0,0-1-1 0 0,1 1 1 0 0,-1 0-1 0 0,0 0 1 0 0,1 0-1 0 0,-1 0 0 0 0,0 0 1 0 0,1 0-1 0 0,-1 0 1 0 0,0 1-1 0 0,0-1 1 0 0,1 1-1 0 0,2 1 1 0 0,3 2 417 0 0,-2-2-366 0 0,-1 0 0 0 0,0 0 0 0 0,0 1 0 0 0,0-1 0 0 0,0 1 0 0 0,-1 1 0 0 0,1-1 0 0 0,-1 1 0 0 0,7 6 0 0 0,-9-6-234 0 0,3 2 151 0 0,0 0 1 0 0,-1 1-1 0 0,0-1 1 0 0,-1 1-1 0 0,1 0 1 0 0,3 11-1 0 0,-2 1 91 0 0,1-2 76 0 0,-1 1-1 0 0,4 30 1 0 0,-8-28-198 0 0,-1 1 0 0 0,-1-1-1 0 0,0 1 1 0 0,-2-1 0 0 0,-1 0 0 0 0,0 0 0 0 0,-1 0-1 0 0,-1-1 1 0 0,-12 27 0 0 0,15-40-278 0 0,0 0 0 0 0,0-1 1 0 0,-1 0-1 0 0,-7 9 0 0 0,-9 9-34 0 0,16-21-10 0 0,-1 1 1 0 0,20-24 0 0 0,53-52 0 0 0,-64 68 0 0 0,11-7 0 0 0,-5 4 0 0 0,-1 2-18 0 0,80-58-2291 0 0,5 7-4392 0 0,-72 44-3495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6735 0 0,'0'0'6720'0'0,"13"8"-3360"0"0,-4 1 1872 0 0,2 2-480 0 0,7-5-4688 0 0,3-8-7224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5295 0 0,'0'0'410'0'0,"3"0"-268"0"0,22 3 1016 0 0,-21-2-633 0 0,-1 0 0 0 0,0 0 1 0 0,1 0-1 0 0,-1 1 1 0 0,0 0-1 0 0,0-1 1 0 0,0 1-1 0 0,0 0 0 0 0,-1 1 1 0 0,1-1-1 0 0,0 0 1 0 0,-1 1-1 0 0,0 0 0 0 0,1-1 1 0 0,2 6-1 0 0,4 6 664 0 0,-1 1 0 0 0,0 0 1 0 0,-1 0-1 0 0,0 1 0 0 0,7 30 0 0 0,10 83 2606 0 0,-12-56-2234 0 0,6 38 840 0 0,-17-102-2075 0 0,0-1 0 0 0,0 0 0 0 0,-2 15 0 0 0,1-6 799 0 0,2-24-1093 0 0,1-10-29 0 0,16-340-3 0 0,3 225 0 0 0,-21 128 0 0 0,12-33 0 0 0,-6 17 0 0 0,-6 16 2 0 0,-1 3-3 0 0,0 0 0 0 0,1 0 0 0 0,-1 0 0 0 0,1 0 0 0 0,-1 0 0 0 0,1 0 0 0 0,-1 0 0 0 0,1 1 0 0 0,0-1 0 0 0,-1 0 0 0 0,1 0 0 0 0,0 0 0 0 0,-1 1 0 0 0,1-1 0 0 0,0 0 0 0 0,0 1 0 0 0,0-1 0 0 0,1 0 0 0 0,3 0-81 0 0,11 2-1417 0 0,4 1-6070 0 0,0 2-2568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7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138 104 7567 0 0,'-1'1'583'0'0,"1"0"-525"0"0,-1 0 1 0 0,1-1-1 0 0,0 1 0 0 0,-1-1 1 0 0,1 1-1 0 0,-1-1 0 0 0,1 1 1 0 0,-1-1-1 0 0,1 1 0 0 0,-1-1 1 0 0,1 1-1 0 0,-1-1 0 0 0,1 1 1 0 0,-1-1-1 0 0,0 0 0 0 0,1 1 0 0 0,-1-1 1 0 0,0 0-1 0 0,1 0 0 0 0,-1 1 1 0 0,0-1-1 0 0,1 0 0 0 0,-2 0 1 0 0,-1 0 382 0 0,-6 3 823 0 0,1 1 0 0 0,1 0 0 0 0,-1 0 0 0 0,0 0 0 0 0,1 1 0 0 0,-13 11 0 0 0,15-11-696 0 0,-1 1 0 0 0,1 0-1 0 0,0 0 1 0 0,0 0 0 0 0,0 1 0 0 0,1-1 0 0 0,-6 14 0 0 0,8-12-263 0 0,0-1 0 0 0,1 1 0 0 0,0 0 0 0 0,0-1 0 0 0,1 1 1 0 0,0 0-1 0 0,1 9 0 0 0,-1 2 247 0 0,1-2 154 0 0,1-1 0 0 0,6 28 0 0 0,-3-16 80 0 0,-1-9 22 0 0,1 0 1 0 0,1-1-1 0 0,15 34 0 0 0,-18-47-608 0 0,5 4-152 0 0,4-2-41 0 0,-10-7-7 0 0,0 0 0 0 0,0 0 0 0 0,-1 0 0 0 0,1-1 0 0 0,0 1 0 0 0,-1-1 0 0 0,1 1 0 0 0,0-1 0 0 0,-1 1 0 0 0,1-1 0 0 0,-1 0 0 0 0,1 0 0 0 0,-1 0 0 0 0,1 0 0 0 0,-1 0 0 0 0,0 0 0 0 0,0 0 0 0 0,1 0 0 0 0,-1 0 0 0 0,0-1 0 0 0,0 1 0 0 0,0 0 0 0 0,1-4 0 0 0,2-1 0 0 0,0 0 0 0 0,0 0 0 0 0,-1-1 0 0 0,3-9 0 0 0,10-39 0 0 0,-2-1 0 0 0,-3 0 0 0 0,8-106 0 0 0,-17 142 0 0 0,0 1 0 0 0,2 0 0 0 0,0 0 0 0 0,13-34 0 0 0,-11 41 0 0 0,-5 12 0 0 0,-1-1 0 0 0,1 0 0 0 0,0 1 0 0 0,-1-1 0 0 0,1 1 0 0 0,0-1 0 0 0,-1 1 0 0 0,1-1 0 0 0,0 1 0 0 0,0 0 0 0 0,-1-1 0 0 0,1 1 0 0 0,1-1 0 0 0,12 3 0 0 0,-3 6 0 0 0,-6-2 0 0 0,0 0 0 0 0,0 1 0 0 0,-1-1 0 0 0,0 1 0 0 0,4 10 0 0 0,14 41 0 0 0,-13-33 0 0 0,-1-8 0 0 0,-6-13 0 0 0,17 18 0 0 0,-12-14 0 0 0,3 2 0 0 0,-10-10 0 0 0,1 1 0 0 0,-1-1 0 0 0,0 1 0 0 0,1-1 0 0 0,-1 1 0 0 0,1-1 0 0 0,0 0 0 0 0,-1 0 0 0 0,1 1 0 0 0,-1-1 0 0 0,1 0 0 0 0,0 0 0 0 0,-1 1 0 0 0,1-1 0 0 0,-1 0 0 0 0,1 0 0 0 0,0 0 0 0 0,0 0 0 0 0,20-11-4892 0 0,-15 8 756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3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154 379 5351 0 0,'0'0'416'0'0,"3"0"-272"0"0,-2 1-140 0 0,1-1 0 0 0,0 0 0 0 0,-1 0 0 0 0,1 0 0 0 0,-1 0 0 0 0,1 0 0 0 0,0 0 0 0 0,-1-1 0 0 0,1 1 0 0 0,-1 0 0 0 0,1-1 0 0 0,-1 0 0 0 0,1 1 0 0 0,-1-1 0 0 0,1 0 0 0 0,1-1 0 0 0,1 0 136 0 0,-1-1 0 0 0,-1 0 0 0 0,1 1 0 0 0,0-1 0 0 0,-1 0-1 0 0,5-6 1 0 0,0-4 836 0 0,0 0-1 0 0,9-27 1 0 0,-12 27-251 0 0,0 0-1 0 0,-2-1 1 0 0,2-23 0 0 0,-1 10 48 0 0,-1 6-117 0 0,-1 1 0 0 0,-3-24 0 0 0,1 24-194 0 0,1 15-251 0 0,-1-1 0 0 0,0 0 1 0 0,0 1-1 0 0,0-1 0 0 0,-4-9 0 0 0,4 13-140 0 0,0 0 0 0 0,0 0 1 0 0,1 0-1 0 0,-1 1 0 0 0,0-1 0 0 0,0 0 1 0 0,-1 1-1 0 0,1-1 0 0 0,0 1 0 0 0,-1-1 0 0 0,1 1 1 0 0,-1 0-1 0 0,1-1 0 0 0,-1 1 0 0 0,1 0 1 0 0,-1 0-1 0 0,0 0 0 0 0,-2-1 0 0 0,3 2-31 0 0,0 0-1 0 0,-1 0 1 0 0,1 0-1 0 0,0 0 0 0 0,0 0 1 0 0,-1 0-1 0 0,1 0 1 0 0,0 1-1 0 0,-1-1 1 0 0,1 0-1 0 0,0 1 1 0 0,0-1-1 0 0,-1 1 0 0 0,1-1 1 0 0,0 1-1 0 0,-2 1 1 0 0,-3 1 64 0 0,0 1-53 0 0,-1-1-1 0 0,1 1 1 0 0,0 0 0 0 0,1 1-1 0 0,-1-1 1 0 0,1 1 0 0 0,0 0-1 0 0,0 0 1 0 0,0 1 0 0 0,1 0-1 0 0,-5 8 1 0 0,-1 1-7 0 0,-47 72 257 0 0,50-73-264 0 0,0-1 0 0 0,1 1 0 0 0,1 0-1 0 0,-8 30 1 0 0,8-17 118 0 0,0 0-1 0 0,1 1 1 0 0,1 31 0 0 0,3-51 101 0 0,0 1 0 0 0,1-1 1 0 0,0 0-1 0 0,1 0 0 0 0,-1 0 1 0 0,1 1-1 0 0,1-2 0 0 0,0 1 1 0 0,0 0-1 0 0,0 0 0 0 0,1-1 1 0 0,0 0-1 0 0,1 0 0 0 0,-1 0 1 0 0,8 7-1 0 0,-9-11-106 0 0,0 0-1 0 0,0 0 1 0 0,0 0-1 0 0,1-1 1 0 0,-1 0-1 0 0,1 1 1 0 0,0-1-1 0 0,0 0 0 0 0,0-1 1 0 0,0 1-1 0 0,0-1 1 0 0,0 0-1 0 0,0 0 1 0 0,0 0-1 0 0,1 0 1 0 0,-1-1-1 0 0,0 0 1 0 0,1 0-1 0 0,-1 0 1 0 0,0 0-1 0 0,0 0 1 0 0,1-1-1 0 0,-1 0 1 0 0,5-2-1 0 0,-2 1-54 0 0,-1 0-1 0 0,0-1 1 0 0,0 0-1 0 0,0 0 0 0 0,-1 0 1 0 0,1-1-1 0 0,-1 0 1 0 0,0 0-1 0 0,0 0 0 0 0,0-1 1 0 0,0 0-1 0 0,-1 0 1 0 0,0 0-1 0 0,0 0 1 0 0,5-8-1 0 0,-7 8-26 0 0,9-14 186 0 0,12-32 0 0 0,-12 22-606 0 0,12-37-1827 0 0,-13 19-3022 0 0,-4 6-3629 0 0,-6 21 2496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7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0 329 15143 0 0,'5'8'378'0'0,"1"0"0"0"0,0 0 0 0 0,0-1 0 0 0,0 0 0 0 0,1 0 0 0 0,0 0 0 0 0,8 6 0 0 0,7 7 2964 0 0,76 79 6249 0 0,-44-50-8010 0 0,-40-37-1495 0 0,-4-4-86 0 0,1-1 0 0 0,-1 0 0 0 0,17 7 0 0 0,-14-10 0 0 0,-10-4-224 0 0,-1-1 0 0 0,1 1 0 0 0,0 0 0 0 0,0-1 1 0 0,-1 1-1 0 0,1-1 0 0 0,0 0 0 0 0,-1 0 0 0 0,1 0 0 0 0,-1 0 0 0 0,1-1 0 0 0,-1 1 0 0 0,0 0 1 0 0,1-1-1 0 0,-1 0 0 0 0,0 0 0 0 0,0 1 0 0 0,3-5 0 0 0,-1 2-709 0 0,-1-1-1 0 0,1 0 0 0 0,-1 1 1 0 0,0-1-1 0 0,-1-1 1 0 0,1 1-1 0 0,-1 0 1 0 0,2-7-1 0 0,2-8-7762 0 0</inkml:trace>
  <inkml:trace contextRef="#ctx0" brushRef="#br0" timeOffset="1">375 0 2383 0 0,'1'3'180'0'0,"5"9"2054"0"0,0 0 0 0 0,-2 1 0 0 0,1-1 0 0 0,-2 1-1 0 0,0 0 1 0 0,2 17 0 0 0,2 8 1596 0 0,-4-22-2468 0 0,-1 1 0 0 0,-1-1 0 0 0,-1 20 1 0 0,0-1 116 0 0,-5 42 685 0 0,3-53-1654 0 0,0 33 0 0 0,-3 161-73 0 0,-16-1-249 0 0,7-119-188 0 0,-28 106 0 0 0,31-157 0 0 0,-1 2 0 0 0,-25 67 0 0 0,28-90 0 0 0,7-18 0 0 0,-1 0 0 0 0,0 0 0 0 0,-1 0 0 0 0,0-1 0 0 0,-7 11 0 0 0,-1-5 0 0 0,11-13-81 0 0,1 1 0 0 0,-1 0-1 0 0,0 0 1 0 0,0-1 0 0 0,1 1 0 0 0,-1-1 0 0 0,0 1-1 0 0,0-1 1 0 0,0 1 0 0 0,0-1 0 0 0,0 1 0 0 0,0-1 0 0 0,0 0-1 0 0,0 1 1 0 0,0-1 0 0 0,0 0 0 0 0,0 0 0 0 0,0 0-1 0 0,0 0 1 0 0,0 0 0 0 0,0 0 0 0 0,0 0 0 0 0,0 0-1 0 0,0 0 1 0 0,-1-1 0 0 0,0 0-380 0 0,1 0 0 0 0,-1 0 0 0 0,1 0 0 0 0,-1 0-1 0 0,1-1 1 0 0,0 1 0 0 0,0 0 0 0 0,-1-1 0 0 0,1 1 0 0 0,0-1 0 0 0,0 1 0 0 0,1-1-1 0 0,-1 1 1 0 0,-1-4 0 0 0,-6-16-9735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8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2815 0 0,'4'1'214'0'0,"2"0"-101"0"0,45 14-36 0 0,-45-13 750 0 0,0 1 0 0 0,0-1-1 0 0,9 8 1 0 0,4 3 4548 0 0,29 28 1 0 0,-40-33-3950 0 0,0 2 0 0 0,0-1 1 0 0,0 1-1 0 0,11 20 0 0 0,18 43 3764 0 0,-26-51-4364 0 0,-2 1 0 0 0,14 45 0 0 0,-22-64-801 0 0,35 169 641 0 0,-18-100-666 0 0,-7-28 0 0 0,-5-27 0 0 0,2-3 0 0 0,0-6-24 0 0,-6-8-100 0 0,-1-2-41 0 0,6-6-2169 0 0,0-2-4420 0 0,0-5-3285 0 0</inkml:trace>
  <inkml:trace contextRef="#ctx0" brushRef="#br0" timeOffset="1">369 327 9559 0 0,'0'0'735'0'0,"2"-2"-482"0"0,28-20 9451 0 0,-3 3-4339 0 0,-25 17-4675 0 0,7-1-1229 0 0,2-5-6287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1 592 16871 0 0,'0'0'1303'0'0,"2"0"-844"0"0,26-1-31 0 0,-25 1 1262 0 0,1-2 595 0 0,62-27 2581 0 0,92-53-1 0 0,-130 65-4865 0 0,-1-2 0 0 0,37-33 0 0 0,40-50 0 0 0,-72 67 0 0 0,-2-1 0 0 0,44-70 0 0 0,-69 96-704 0 0,1 0 1 0 0,5-16-1 0 0,-6 14-1602 0 0,-2-1 1 0 0,3-12-1 0 0,-4 10-7890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16415 0 0,'62'104'5399'0'0,"-53"-86"-3636"0"0,-1 1 0 0 0,-1 0 0 0 0,-1 0 0 0 0,5 22 1 0 0,41 283 373 0 0,-47-281-2137 0 0,0 3 0 0 0,19 82 0 0 0,-16-108 0 0 0,-7-19 0 0 0,-1 0 0 0 0,0-1 0 0 0,0 1 0 0 0,0 0 0 0 0,1-1 0 0 0,-1 1 0 0 0,0-1 0 0 0,1 1 0 0 0,-1 0 0 0 0,0-1 0 0 0,1 1 0 0 0,-1-1 0 0 0,1 1 0 0 0,-1-1 0 0 0,1 1 0 0 0,-1-1 0 0 0,1 0 0 0 0,-1 1 0 0 0,1-1 0 0 0,0 0 0 0 0,-1 1 0 0 0,1-1 0 0 0,-1 0 0 0 0,1 0 0 0 0,0 1 0 0 0,-1-1 0 0 0,1 0 0 0 0,0 0 0 0 0,1 0 0 0 0,-2 0-120 0 0,1 0-1 0 0,-1 1 1 0 0,1-1-1 0 0,-1 0 1 0 0,0 0 0 0 0,1 0-1 0 0,-1 0 1 0 0,0 0-1 0 0,1 0 1 0 0,-1 0 0 0 0,1 0-1 0 0,-1 0 1 0 0,0 0-1 0 0,1 0 1 0 0,-1 0 0 0 0,1 0-1 0 0,-1-1 1 0 0,0 1-1 0 0,1 0 1 0 0,-1 0 0 0 0,0 0-1 0 0,1 0 1 0 0,-1-1-1 0 0,0 1 1 0 0,1 0 0 0 0,-1 0-1 0 0,0-1 1 0 0,0 1-1 0 0,1 0 1 0 0,-1 0 0 0 0,0-1-1 0 0,0 1 1 0 0,1 0 0 0 0,-1-1-1 0 0,0 1 1 0 0,0-1-1 0 0,1 0 1 0 0,3-15-8416 0 0,-4 15 7869 0 0,0-12-7563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0 756 4111 0 0,'0'0'319'0'0,"1"-3"-210"0"0,15-42 2035 0 0,-6 19 3160 0 0,2 1 0 0 0,28-46 0 0 0,-30 55-3102 0 0,16-16 0 0 0,-12 15-1072 0 0,0 1-1 0 0,2 0 1 0 0,0 1-1 0 0,35-24 1 0 0,-48 37-1034 0 0,-2 2-94 0 0,1-1 0 0 0,-1 1 0 0 0,1 0 0 0 0,-1-1 0 0 0,0 1 0 0 0,1-1 0 0 0,-1 1 0 0 0,0-1 0 0 0,0 0 0 0 0,1 1 0 0 0,0-2 0 0 0,4-2-2 0 0,30-11 0 0 0,-29 14 0 0 0,12-2 0 0 0,-1 7 0 0 0,0 5 0 0 0,-13-6 0 0 0,-1 1 0 0 0,0 0 0 0 0,0 1 0 0 0,0-1 0 0 0,0 1 0 0 0,-1-1 0 0 0,0 1 0 0 0,0 0 0 0 0,0 1 0 0 0,-1-1 0 0 0,1 0 0 0 0,-1 1 0 0 0,0-1 0 0 0,1 8 0 0 0,2 9 0 0 0,-1 0 0 0 0,1 28 0 0 0,-1 83 0 0 0,-4-133 0 0 0,-1 3 0 0 0,-1-9 0 0 0,-1-11 0 0 0,3-21 0 0 0,2-1 0 0 0,1 1 0 0 0,8-40 0 0 0,3-22 0 0 0,-8 46 0 0 0,5-105 0 0 0,-11 140 0 0 0,-1 0 0 0 0,-1 0 0 0 0,0 0 0 0 0,-2 0 0 0 0,0 0 0 0 0,-9-22 0 0 0,-4 1 0 0 0,36 69 0 0 0,41 48 0 0 0,-41-55 0 0 0,-1 0 0 0 0,-2 2 0 0 0,0 0 0 0 0,12 27 0 0 0,-2-5 0 0 0,-15-29 0 0 0,-1 1 0 0 0,11 27 0 0 0,-4 0 0 0 0,20 61 0 0 0,-20-46 0 0 0,-6-26 0 0 0,10 59 0 0 0,0 15 0 0 0,-17-91 0 0 0,-2-1 0 0 0,0 1 0 0 0,-1 0 0 0 0,0 0 0 0 0,-2 0 0 0 0,0-1 0 0 0,-1 1 0 0 0,0 0 0 0 0,-2-1 0 0 0,0 1 0 0 0,0-1 0 0 0,-9 18 0 0 0,11-26 0 0 0,-3 3 0 0 0,-16 9 0 0 0,9-9 0 0 0,-1-5 0 0 0,12-6 0 0 0,-1 0 0 0 0,0 1 0 0 0,0-1 0 0 0,0 0 0 0 0,1 0 0 0 0,-1-1 0 0 0,0 1 0 0 0,0 0 0 0 0,1 0 0 0 0,-1-1 0 0 0,0 1 0 0 0,0-1 0 0 0,1 0 0 0 0,-1 1 0 0 0,1-1 0 0 0,-1 0 0 0 0,0 0 0 0 0,1 0 0 0 0,0 0 0 0 0,-1 0 0 0 0,1 0 0 0 0,0-1 0 0 0,-1 1 0 0 0,1 0 0 0 0,0-1 0 0 0,0 1 0 0 0,0-1 0 0 0,0 1 0 0 0,0-1 0 0 0,0 1 0 0 0,1-1 0 0 0,-1 0 0 0 0,0-1 0 0 0,-3-10 0 0 0,1 0 0 0 0,1 0 0 0 0,0 0 0 0 0,0-16 0 0 0,2 12 0 0 0,-1-17 0 0 0,2-1 0 0 0,2 1 0 0 0,7-40 0 0 0,-4 47 0 0 0,32-124 0 0 0,-36 143 0 0 0,1 0 0 0 0,0-1 0 0 0,0 1 0 0 0,1 0 0 0 0,0 0 0 0 0,0 1 0 0 0,8-11 0 0 0,-8 13 0 0 0,0-1 0 0 0,0 1 0 0 0,7-7 0 0 0,1-5 0 0 0,8-23-1759 0 0,-2-1-3968 0 0,-15 33 4185 0 0,10-19-8654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9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11919 0 0,'3'3'145'0'0,"0"0"-1"0"0,1 0 1 0 0,-1 0 0 0 0,-1 1-1 0 0,1-1 1 0 0,0 1-1 0 0,3 8 1 0 0,-3-8 381 0 0,0 1 1 0 0,-1 0 0 0 0,2-1-1 0 0,-1 0 1 0 0,4 4-1 0 0,-4-5 973 0 0,0-1-1 0 0,1 1 0 0 0,-1-1 0 0 0,0 0 1 0 0,1 0-1 0 0,-1 0 0 0 0,5 1 0 0 0,-2-1-756 0 0,0-1 0 0 0,1 1 0 0 0,-1-1 0 0 0,1 0 0 0 0,12 0-1 0 0,-10-2-730 0 0,0-1-1 0 0,1 0 1 0 0,-1 0-1 0 0,0-1 1 0 0,0 0 0 0 0,-1-1-1 0 0,1 0 1 0 0,9-6-1 0 0,2 0-10 0 0,-15 7 0 0 0,-1 0 0 0 0,0 0 0 0 0,1 0 0 0 0,-1-1 0 0 0,-1 0 0 0 0,1 0 0 0 0,0 0 0 0 0,-1 0 0 0 0,4-5 0 0 0,0-1 0 0 0,-7 9 0 0 0,1 1 0 0 0,-1-1 0 0 0,1 1 0 0 0,-1-1 0 0 0,1 0 0 0 0,-1 1 0 0 0,0-1 0 0 0,1 0 0 0 0,-1 1 0 0 0,0-1 0 0 0,0 0 0 0 0,0 0 0 0 0,1 1 0 0 0,-1-1 0 0 0,0 0 0 0 0,0 0 0 0 0,0 1 0 0 0,0-1 0 0 0,0 0 0 0 0,0 0 0 0 0,0 1 0 0 0,0-1 0 0 0,-1 0 0 0 0,1 0 0 0 0,0 0 0 0 0,-1 0 0 0 0,1 1 0 0 0,0-1 0 0 0,0 1 0 0 0,0-1 0 0 0,0 1 0 0 0,0 0 0 0 0,1-1 0 0 0,-1 1 0 0 0,0-1 0 0 0,0 1 0 0 0,0 0 0 0 0,0-1 0 0 0,0 1 0 0 0,0-1 0 0 0,1 1 0 0 0,-1 0 0 0 0,0-1 0 0 0,0 1 0 0 0,1 0 0 0 0,-1-1 0 0 0,0 1 0 0 0,1 0 0 0 0,-1 0 0 0 0,0-1 0 0 0,0 1 0 0 0,1 0 0 0 0,-1 0 0 0 0,1 0 0 0 0,-1-1 0 0 0,0 1 0 0 0,1 0 0 0 0,-1 0 0 0 0,0 0 0 0 0,1 0 0 0 0,-1 0 0 0 0,1 0 0 0 0,-1 0 0 0 0,0-1 0 0 0,0 1 0 0 0,-1 0 0 0 0,1 0 0 0 0,0 0 0 0 0,0 0 0 0 0,-1 0 0 0 0,1 0 0 0 0,0 0 0 0 0,0 0 0 0 0,0-1 0 0 0,0 1 0 0 0,-1 0 0 0 0,1 0 0 0 0,0 0 0 0 0,0 0 0 0 0,0-1 0 0 0,0 1 0 0 0,0 0 0 0 0,-1 0 0 0 0,1 0 0 0 0,0-1 0 0 0,0 1 0 0 0,0 0 0 0 0,0 0 0 0 0,0 0 0 0 0,0-1 0 0 0,0 1 0 0 0,0 0 0 0 0,0 0 0 0 0,0-1 0 0 0,0 1 0 0 0,0 0 0 0 0,0 0 0 0 0,0 0 0 0 0,0-1 0 0 0,0 1 0 0 0,0 0 0 0 0,0 0 0 0 0,0 0 0 0 0,0-1 0 0 0,0 1 0 0 0,1 0 0 0 0,-1 0 0 0 0,0 0 0 0 0,0-1 0 0 0,0 1 0 0 0,0 0 0 0 0,0 0 0 0 0,1 0 0 0 0,-1 0 0 0 0,0-1 0 0 0,0 1 0 0 0,0 0 0 0 0,0 0 0 0 0,1 0 0 0 0,-1 0 0 0 0,0 0 0 0 0,0 0 0 0 0,0 0 0 0 0,1-1 0 0 0,-1 1 0 0 0,0 0 0 0 0,0 0 0 0 0,1 0 0 0 0,-1 0 0 0 0,0 0 0 0 0,0 0 0 0 0,1 0 0 0 0,-4-5 0 0 0,3 5-9 0 0,1 0 0 0 0,-1 0-1 0 0,0 0 1 0 0,0 0 0 0 0,0-1 0 0 0,0 1 0 0 0,0 0-1 0 0,0 0 1 0 0,0 0 0 0 0,0 0 0 0 0,0-1 0 0 0,0 1-1 0 0,0 0 1 0 0,0 0 0 0 0,0 0 0 0 0,0 0 0 0 0,0-1-1 0 0,0 1 1 0 0,0 0 0 0 0,0 0 0 0 0,0 0 0 0 0,0-1-1 0 0,0 1 1 0 0,0 0 0 0 0,0 0 0 0 0,0 0 0 0 0,0 0-1 0 0,-1 0 1 0 0,1-1 0 0 0,0 1 0 0 0,0 0 0 0 0,0 0 0 0 0,0 0-1 0 0,0 0 1 0 0,0 0 0 0 0,-1 0 0 0 0,1-1 0 0 0,0 1-1 0 0,0 0 1 0 0,0 0 0 0 0,-8 1-793 0 0,4 0 296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0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3335 0 0,'18'30'315'0'0,"7"11"178"0"0,-15-26 3019 0 0,0 0-1 0 0,12 30 0 0 0,-12-25 802 0 0,16 26 0 0 0,-21-36-3002 0 0,0-1 0 0 0,7 19 0 0 0,6 11 708 0 0,-17-36-1652 0 0,9 1 58 0 0,-9-4-511 0 0,-1 1 1 0 0,1-1-1 0 0,0 1 0 0 0,0-1 0 0 0,-1 1 0 0 0,1-1 0 0 0,0 0 1 0 0,0 1-1 0 0,0-1 0 0 0,0 0 0 0 0,0 0 0 0 0,-1 0 0 0 0,1 1 1 0 0,0-1-1 0 0,0 0 0 0 0,0 0 0 0 0,0 0 0 0 0,1-1 0 0 0,9-1-1959 0 0,2-4-4549 0 0,-3-6-1928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0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67 185 3311 0 0,'0'0'251'0'0,"12"0"4802"0"0,6-6-1783 0 0,-6 3-1009 0 0,-1-1 0 0 0,1 0 0 0 0,-1-1-1 0 0,0 0 1 0 0,15-10 1108 0 0,-24 15-3150 0 0,0 0 0 0 0,0 0 1 0 0,0 0-1 0 0,0 0 0 0 0,0 0 1 0 0,0-1-1 0 0,0 1 0 0 0,2-2 1 0 0,0 2 150 0 0,-3-1 198 0 0,1 2-54 0 0,-1-1-462 0 0,0 0-1 0 0,0 0 0 0 0,0 0 1 0 0,0 0-1 0 0,0 0 0 0 0,0 0 0 0 0,0 0 1 0 0,0 0-1 0 0,0 1 0 0 0,0-1 1 0 0,0 0-1 0 0,0 1 0 0 0,0-1 1 0 0,0 1-1 0 0,0-1 0 0 0,0 1 0 0 0,-1 0 1 0 0,2 0-1 0 0,0 11 38 0 0,-1-1 0 0 0,-1 0 0 0 0,0 0 0 0 0,-1 0 0 0 0,0 0 0 0 0,0 1 1 0 0,-1-1-1 0 0,-1-1 0 0 0,-5 17 0 0 0,-7 11 362 0 0,-24 46 1 0 0,32-71-438 0 0,-22 36-14 0 0,21-38 0 0 0,1 1 0 0 0,0 1 0 0 0,-10 24 0 0 0,15-24 0 0 0,2-12 0 0 0,1 0 0 0 0,-1-1 0 0 0,0 1 0 0 0,0 0 0 0 0,1-1 0 0 0,-1 1 0 0 0,0-1 0 0 0,1 1 0 0 0,-1 0 0 0 0,1-1 0 0 0,-1 1 0 0 0,0-1 0 0 0,1 1 0 0 0,-1-1 0 0 0,1 0 0 0 0,0 1 0 0 0,-1-1 0 0 0,2 1 0 0 0,0 0 0 0 0,0-1 0 0 0,0 1 0 0 0,0-1 0 0 0,0 0 0 0 0,1 0 0 0 0,-1 1 0 0 0,0-2 0 0 0,0 1 0 0 0,0 0 0 0 0,1 0 0 0 0,-1-1 0 0 0,0 1 0 0 0,0-1 0 0 0,0 1 0 0 0,0-1 0 0 0,0 0 0 0 0,0 0 0 0 0,2-2 0 0 0,6-2 0 0 0,0-2 0 0 0,10-7 0 0 0,-17 12 0 0 0,11-9 0 0 0,0 0 0 0 0,-1-1 0 0 0,0-1 0 0 0,-1 0 0 0 0,18-25 0 0 0,-29 35 0 0 0,10-9 0 0 0,-4 6-1456 0 0</inkml:trace>
  <inkml:trace contextRef="#ctx0" brushRef="#br0" timeOffset="1">1 853 15919 0 0,'0'0'1228'0'0,"3"-2"-800"0"0,2-3-605 0 0,40-36 1753 0 0,24-28 5114 0 0,80-90-2417 0 0,11 9-1443 0 0,-80 81-2830 0 0,24-20 0 0 0,-78 68 0 0 0,-1 0 0 0 0,-1-2 0 0 0,0 0 0 0 0,-2-2 0 0 0,-1 0 0 0 0,22-37 0 0 0,-33 41-2233 0 0,-8 17 957 0 0,-1 0 0 0 0,0 1 0 0 0,0-1 1 0 0,0 0-1 0 0,-1 0 0 0 0,1-7 0 0 0,-3-2-8032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1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3655 0 0,'0'0'706'0'0,"2"3"1028"0"0,1 5-353 0 0,0 0 0 0 0,0 1-1 0 0,0-1 1 0 0,-1 1-1 0 0,-1-1 1 0 0,2 19-1 0 0,-3 57 5136 0 0,-1-50-4275 0 0,-6 67 686 0 0,0 15 373 0 0,7-112-3096 0 0,0 0-1 0 0,0 1 1 0 0,1-1 0 0 0,0 0-1 0 0,1 8 1 0 0,-1-11-164 0 0,0 1 0 0 0,-1-1 0 0 0,1 1 0 0 0,0-1 1 0 0,-1 0-1 0 0,1 1 0 0 0,0-1 0 0 0,0 0 0 0 0,0 1 0 0 0,0-1 0 0 0,0 0 0 0 0,1 0 0 0 0,-1 0 0 0 0,0 0 1 0 0,0 0-1 0 0,1 0 0 0 0,-1 0 0 0 0,1-1 0 0 0,1 2 0 0 0,11-1-40 0 0,-5-2 0 0 0,-5 0 0 0 0,1 0 0 0 0,-1 1 0 0 0,0 0 0 0 0,1-1 0 0 0,-1 1 0 0 0,0 1 0 0 0,1-1 0 0 0,-1 1 0 0 0,0 0 0 0 0,0 0 0 0 0,9 3 0 0 0,-8-3 0 0 0,-2 0 0 0 0,-1 0 0 0 0,1 0 0 0 0,-1 1 0 0 0,0-1 0 0 0,1 0 0 0 0,-1 1 0 0 0,0-1 0 0 0,4 5 0 0 0,4 2 0 0 0,0 1 0 0 0,-1 0 0 0 0,0 0 0 0 0,0 1 0 0 0,-1 1 0 0 0,11 17 0 0 0,-5-4 0 0 0,-2 0 0 0 0,12 32 0 0 0,-19-43 0 0 0,4 24 0 0 0,-3-7 0 0 0,1 10 0 0 0,-3-29-20 0 0,-3-8-83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1 452 7367 0 0,'1'-3'5407'0'0,"44"-58"2969"0"0,21-38-2432 0 0,-57 85-5024 0 0,0 0 0 0 0,1 1 0 0 0,17-18 0 0 0,-26 31-887 0 0,0-1 0 0 0,-1 1 0 0 0,1-1 0 0 0,0 1 0 0 0,0 0 0 0 0,-1-1-1 0 0,1 1 1 0 0,0 0 0 0 0,0-1 0 0 0,-1 1 0 0 0,1 0 0 0 0,0 0 0 0 0,0 0 0 0 0,0 0 0 0 0,-1 0 0 0 0,1 0 0 0 0,0 0 0 0 0,0 0 0 0 0,0 0 0 0 0,-1 0 0 0 0,1 0 0 0 0,1 1 0 0 0,18 7-92 0 0,-16-6 49 0 0,-1 0-147 0 0,0 0 0 0 0,0 0-1 0 0,0 0 1 0 0,0 0 0 0 0,0 0 0 0 0,-1 1 0 0 0,3 2-1 0 0,1 1-1480 0 0,-5-5 1447 0 0,0 0-1 0 0,0 0 1 0 0,-1-1 0 0 0,1 1-1 0 0,0 0 1 0 0,0-1 0 0 0,0 1-1 0 0,0-1 1 0 0,0 1 0 0 0,0-1-1 0 0,2 1 1 0 0,-2-2 114 0 0,0 1-1 0 0,0 0 0 0 0,0-1 1 0 0,0 1-1 0 0,0-1 1 0 0,0 0-1 0 0,0 1 0 0 0,-1-1 1 0 0,1 0-1 0 0,0 1 1 0 0,0-1-1 0 0,0-1 0 0 0,2-1-124 0 0,3-3-229 0 0,-1 0 0 0 0,0 0 0 0 0,0 0 0 0 0,-1-1-1 0 0,7-11 1 0 0,10-16-907 0 0,-14 24 1281 0 0,0 1 0 0 0,1 0 0 0 0,0 0 0 0 0,0 1 0 0 0,1 0 0 0 0,0 0 0 0 0,0 1 0 0 0,1 0 0 0 0,15-8 0 0 0,9-1 2944 0 0,2 1 1 0 0,0 2-1 0 0,38-8 1 0 0,-72 20-2525 0 0,11-4-163 0 0,-13 5-199 0 0,1 0 0 0 0,-1 0 0 0 0,1-1 0 0 0,-1 1 0 0 0,0 0 0 0 0,1 0 0 0 0,-1 0 0 0 0,1 0 0 0 0,-1 0 0 0 0,1 0 0 0 0,-1 0 0 0 0,0 0 0 0 0,1 0 0 0 0,-1 0 0 0 0,1 0 0 0 0,-1 0 0 0 0,0 0 0 0 0,1 0 0 0 0,-1 1 0 0 0,1-1 0 0 0,-1 0 0 0 0,0 0 0 0 0,1 0 1 0 0,-1 1-1 0 0,1-1 0 0 0,-1 0 0 0 0,0 0 0 0 0,0 1 0 0 0,1-1 0 0 0,-1 0 0 0 0,1 1 0 0 0,-1 0 1 0 0,1 1 1 0 0,-1-1-1 0 0,0 0 0 0 0,1 0 1 0 0,-1 0-1 0 0,0 1 0 0 0,0-1 1 0 0,0 0-1 0 0,0 0 1 0 0,0 0-1 0 0,0 2 0 0 0,-1 3 3 0 0,0-1 0 0 0,0 0-1 0 0,-1 0 1 0 0,1 0-1 0 0,-3 5 1 0 0,-25 41-2759 0 0,-64 85-1 0 0,59-89-764 0 0,10-14-6677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6991 0 0,'5'9'182'0'0,"1"-1"-1"0"0,-1 1 0 0 0,-1 0 0 0 0,1 1 1 0 0,5 19-1 0 0,8 53 2360 0 0,-7-31-103 0 0,69 430 10783 0 0,-45-233-9349 0 0,20 2-1336 0 0,-35-171-2460 0 0,18 56-145 0 0,-37-133-311 0 0,-1-4-1173 0 0,1-1 1051 0 0,-1 1-1 0 0,1-1 1 0 0,0 1 0 0 0,-1 0 0 0 0,3-5 0 0 0,4-10-1676 0 0,-4 0-2515 0 0,2-25-1 0 0,-6 5-2354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3 238 3599 0 0,'0'0'278'0'0,"0"2"-182"0"0,-1 40 692 0 0,0-23 1516 0 0,0-1 1 0 0,4 30-1 0 0,-1-33-952 0 0,1 0 1 0 0,0-1-1 0 0,8 22 1 0 0,-8-29-888 0 0,1 0 1 0 0,-1 0-1 0 0,1 0 1 0 0,1 0 0 0 0,-1-1-1 0 0,1 0 1 0 0,0 1-1 0 0,8 5 1 0 0,1 1 619 0 0,-2-2 465 0 0,17 19 0 0 0,-27-27-1421 0 0,1-1 0 0 0,0 0 0 0 0,0-1 1 0 0,0 1-1 0 0,0 0 0 0 0,0-1 0 0 0,0 0 0 0 0,1 1 0 0 0,-1-1 0 0 0,0 0 0 0 0,1-1 0 0 0,-1 1 0 0 0,0-1 1 0 0,6 1-1 0 0,9 2 586 0 0,-17-3-661 0 0,1 0 0 0 0,-1 1 1 0 0,1-1-1 0 0,-1 0 0 0 0,1 0 0 0 0,-1 0 0 0 0,1 0 0 0 0,-1 0 1 0 0,1 0-1 0 0,-1-1 0 0 0,1 1 0 0 0,-1-1 0 0 0,2 0 1 0 0,4-1 89 0 0,14-2 293 0 0,-17 3-18 0 0,2-3-10 0 0,12-8-88 0 0,0-1 1 0 0,-1-1-1 0 0,-1 0 0 0 0,0-1 1 0 0,18-24-1 0 0,-27 31-261 0 0,-1-1-1 0 0,0 1 1 0 0,-1-2-1 0 0,0 1 1 0 0,-1 0-1 0 0,0-1 1 0 0,6-19-1 0 0,-5 6-31 0 0,0 0 0 0 0,3-43 0 0 0,-6 34-28 0 0,-1 6 0 0 0,-1 1 0 0 0,-3-32 0 0 0,2 49 0 0 0,0 0 0 0 0,-1 0 0 0 0,0 0 0 0 0,-1 1 0 0 0,1-1 0 0 0,-1 1 0 0 0,-1-1 0 0 0,0 1 0 0 0,0 0 0 0 0,0 0 0 0 0,-7-7 0 0 0,9 11 0 0 0,-1 1 0 0 0,1-1 0 0 0,-1 1 0 0 0,0 0 0 0 0,0 0 0 0 0,0 0 0 0 0,-4-1 0 0 0,-9-3 0 0 0,-7 3 0 0 0,3 5 0 0 0,15 1 0 0 0,0-1 0 0 0,0 1 0 0 0,0 0 0 0 0,0 0 0 0 0,-6 6 0 0 0,-4 7 0 0 0,11-8 0 0 0,0 0 0 0 0,0-1 0 0 0,1 1 0 0 0,0 1 0 0 0,0-1 0 0 0,1 0 0 0 0,0 1 0 0 0,0-1 0 0 0,1 1 0 0 0,0 11 0 0 0,1 1 0 0 0,1 1 0 0 0,0-1 0 0 0,5 23 0 0 0,-2-23 0 0 0,1-1 0 0 0,0 0 0 0 0,1-1 0 0 0,1 1 0 0 0,1-1 0 0 0,19 32 0 0 0,-25-47 0 0 0,1-1 0 0 0,-1 0 0 0 0,1 0 0 0 0,0 0 0 0 0,0 0 0 0 0,6 4 0 0 0,-8-6 0 0 0,0 0 0 0 0,0 0 0 0 0,1-1 0 0 0,-1 1 0 0 0,0 0 0 0 0,0-1 0 0 0,1 1 0 0 0,-1-1 0 0 0,3 1 0 0 0,16-2 0 0 0,1-6 0 0 0,-17 5 0 0 0,1 0 0 0 0,-1-1 0 0 0,1 0 0 0 0,-1 0 0 0 0,0 0 0 0 0,0 0 0 0 0,0-1 0 0 0,0 1 0 0 0,-1-1 0 0 0,0 0 0 0 0,1 0 0 0 0,-1-1 0 0 0,-1 1 0 0 0,1-1 0 0 0,-1 1 0 0 0,3-7 0 0 0,2-8 0 0 0,-1 0 0 0 0,7-39 0 0 0,-6 23 0 0 0,-4 19 0 0 0,1-25 0 0 0,0-5 0 0 0,-3 19 0 0 0,-1 27 0 0 0,0-1 0 0 0,0 1 0 0 0,0 0 0 0 0,0 0 0 0 0,0 0 0 0 0,0 0 0 0 0,0 0 0 0 0,0-1 0 0 0,0 1 0 0 0,0 0 0 0 0,0 0 0 0 0,0 0 0 0 0,0 0 0 0 0,0 0 0 0 0,0 0 0 0 0,0-1 0 0 0,1 1 0 0 0,-1 0 0 0 0,0 0 0 0 0,0 0 0 0 0,0 0 0 0 0,0 0 0 0 0,0 0 0 0 0,0 0 0 0 0,0-1 0 0 0,0 1 0 0 0,0 0 0 0 0,0 0 0 0 0,1 0 0 0 0,-1 0 0 0 0,0 0 0 0 0,0 0 0 0 0,0 0 0 0 0,0 0 0 0 0,0 0 0 0 0,0 0 0 0 0,1 0 0 0 0,4 2 0 0 0,7 9 0 0 0,-11-10 0 0 0,4 4 0 0 0,0 1 0 0 0,0 0 0 0 0,-1 0 0 0 0,7 10 0 0 0,14 23 0 0 0,-20-31 0 0 0,-2-4 0 0 0,0-1 0 0 0,0 1 0 0 0,0 0 0 0 0,0-1 0 0 0,1 0 0 0 0,-1 1 0 0 0,7 3 0 0 0,2 0 0 0 0,12-5-31 0 0,-21-2-127 0 0,1-2 262 0 0,1 0-2374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2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3023 0 0,'2'2'220'0'0,"2"4"1"0"0,0 0 0 0 0,0 0 0 0 0,-1 0 0 0 0,0 1-1 0 0,0-1 1 0 0,0 1 0 0 0,-1 0 0 0 0,2 7 0 0 0,9 61 6326 0 0,-8-41-4078 0 0,10 150 9163 0 0,-14-173-10622 0 0,1 0-1 0 0,3 14 1 0 0,-2-13 2592 0 0,-2-13-3585 0 0,1 0 0 0 0,-1 0 0 0 0,1 0 0 0 0,-1 0 0 0 0,0 0 1 0 0,0-1-1 0 0,0 1 0 0 0,0 0 0 0 0,1-1 0 0 0,-2 1 0 0 0,1-1 1 0 0,0 1-1 0 0,0-1 0 0 0,1-3 0 0 0,3-13-17 0 0,-1 0 0 0 0,0 0 0 0 0,2-36 0 0 0,2-12 0 0 0,-2 34 0 0 0,-3 12 0 0 0,9-31 0 0 0,-7 32 0 0 0,-3 12 0 0 0,0 0 0 0 0,0 0 0 0 0,1 0 0 0 0,0 0 0 0 0,5-9 0 0 0,-8 16 0 0 0,0-1 0 0 0,0 1 0 0 0,1-1 0 0 0,-1 0 0 0 0,1 1 0 0 0,-1-1 0 0 0,1 1 0 0 0,-1-1 0 0 0,1 1 0 0 0,-1-1 0 0 0,1 1 0 0 0,-1-1 0 0 0,1 1 0 0 0,0-1 0 0 0,10 2 0 0 0,1 4 0 0 0,-10-3 0 0 0,0-1 0 0 0,-1 0 0 0 0,0 0 0 0 0,0 0 0 0 0,0 0 0 0 0,0 0 0 0 0,0 0 0 0 0,0 1 0 0 0,0-1 0 0 0,0 0 0 0 0,0 3 0 0 0,10 12 0 0 0,-3-2 0 0 0,1-1 0 0 0,-9-13 0 0 0,0 0 0 0 0,1 0 0 0 0,-1 1 0 0 0,1-1 0 0 0,-1 0 0 0 0,0 0 0 0 0,1 0 0 0 0,-1 0 0 0 0,1 0 0 0 0,-1 1 0 0 0,1-1 0 0 0,-1 0 0 0 0,0 0 0 0 0,1 0 0 0 0,-1 0 0 0 0,1 0 0 0 0,-1 0 0 0 0,1 0 0 0 0,-1-1 0 0 0,0 1 0 0 0,1 0 0 0 0,-1 0 0 0 0,1 0 0 0 0,2-2 0 0 0,-1 0 0 0 0,0 1 0 0 0,1-1 0 0 0,-1 0 0 0 0,0 0 0 0 0,0 0 0 0 0,0 0 0 0 0,-1-1 0 0 0,1 1 0 0 0,0 0 0 0 0,-1-1 0 0 0,0 1 0 0 0,1-1 0 0 0,0-2 0 0 0,13-41 0 0 0,-2-4 0 0 0,-3 9 0 0 0,31-79 0 0 0,-33 104 0 0 0,-7 16 0 0 0,0-1 0 0 0,-1 0 0 0 0,1 0 0 0 0,0 0 0 0 0,-1 1 0 0 0,1-1 0 0 0,0 0 0 0 0,0 1 0 0 0,-1-1 0 0 0,1 1 0 0 0,2-1 0 0 0,11-1 0 0 0,2 3 0 0 0,-12 0 0 0 0,0 1 0 0 0,-1-1 0 0 0,1 1 0 0 0,0-1 0 0 0,-1 1 0 0 0,0 0 0 0 0,1 1 0 0 0,-1-1 0 0 0,0 0 0 0 0,0 1 0 0 0,-1 0 0 0 0,1 0 0 0 0,3 4 0 0 0,4 7 0 0 0,15 26 0 0 0,-19-29 0 0 0,0 1 0 0 0,0 0 0 0 0,6 22 0 0 0,-8-21 0 0 0,1 0 0 0 0,7 15 0 0 0,-1-14 0 0 0,3-3-1456 0 0,2-5-6116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3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9727 0 0,'5'-5'244'0'0,"-1"-1"-1"0"0,0 1 0 0 0,5-8 0 0 0,-6 7 233 0 0,0 1-1 0 0,0 0 0 0 0,1 1 0 0 0,5-6 1 0 0,2-1 1909 0 0,0 2 1 0 0,1 0 0 0 0,-1 0 0 0 0,2 1-1 0 0,16-8 1 0 0,-26 15-2171 0 0,-1 1-1 0 0,1-1 1 0 0,0 1 0 0 0,-1 0-1 0 0,1 0 1 0 0,0 0-1 0 0,0 0 1 0 0,-1 0 0 0 0,1 1-1 0 0,0-1 1 0 0,-1 1 0 0 0,5 1-1 0 0,2 0 367 0 0,-6-1-498 0 0,0-1 0 0 0,1 1 1 0 0,-1 0-1 0 0,-1 0 1 0 0,1 0-1 0 0,0 0 0 0 0,0 1 1 0 0,0-1-1 0 0,0 1 1 0 0,-1-1-1 0 0,1 1 0 0 0,-1 0 1 0 0,0 0-1 0 0,1 1 1 0 0,-1-1-1 0 0,0 0 0 0 0,0 1 1 0 0,0-1-1 0 0,-1 1 0 0 0,1-1 1 0 0,0 1-1 0 0,-1 0 1 0 0,2 5-1 0 0,0 1-83 0 0,1 1 1 0 0,-2 0-1 0 0,0 0 0 0 0,0 0 1 0 0,-1 1-1 0 0,0-1 1 0 0,-1 0-1 0 0,0 1 0 0 0,0-1 1 0 0,-1 0-1 0 0,0 0 0 0 0,-1 0 1 0 0,-3 11-1 0 0,-2-2 0 0 0,0 1 0 0 0,0-1-1 0 0,-2 0 1 0 0,-1 0 0 0 0,-16 24 0 0 0,9-16 0 0 0,11-16 0 0 0,-1 0 0 0 0,-1 0 0 0 0,-13 15 0 0 0,16-18 0 0 0,7-5 0 0 0,6-3 0 0 0,1-1 0 0 0,-1 0 0 0 0,1 0 0 0 0,-1-1 0 0 0,9-3 0 0 0,8-1 0 0 0,-6 0 0 0 0,1 0 0 0 0,-2-1 0 0 0,1-1 0 0 0,-1 0 0 0 0,29-19 0 0 0,-20 11 0 0 0,-9 6 0 0 0,-1-1 0 0 0,23-18 0 0 0,33-33-2111 0 0,-2-1-4806 0 0,-51 45-3279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13535 0 0,'0'2'1040'0'0,"4"34"-653"0"0,-4-26 557 0 0,1 1 0 0 0,2 11 0 0 0,0-8 2204 0 0,1 24-1 0 0,-3-24-1475 0 0,0 0 1 0 0,4 15-1 0 0,-2-17-1364 0 0,4 16 810 0 0,0-2-1 0 0,17 38 1 0 0,-23-62-1118 0 0,-1-1 0 0 0,1 1 0 0 0,0 0 0 0 0,0-1 0 0 0,0 0 0 0 0,1 1 0 0 0,-1-1 0 0 0,0 0 0 0 0,0 1 0 0 0,1-1 0 0 0,-1 0 0 0 0,1 0 0 0 0,2 2 0 0 0,8 0 0 0 0,3-8 0 0 0,-1-4 0 0 0,-10 6 0 0 0,-1-1 0 0 0,1-1 0 0 0,-1 1 0 0 0,0 0 0 0 0,0-1 0 0 0,-1 0 0 0 0,4-7 0 0 0,5-9 0 0 0,-2 2-3288 0 0,0 1 1 0 0,9-34-1 0 0,-14 40 2466 0 0,-3 10-717 0 0,1 1-478 0 0,0-1 1947 0 0,1 1 1 0 0,-1 0-1 0 0,0-1 1 0 0,0 1-1 0 0,0-1 1 0 0,4-3 0 0 0,-6 4 51 0 0,38-32 1117 0 0,-36 32-298 0 0,0-2 178 0 0,10-12 139 0 0,-2-1 0 0 0,1-1 0 0 0,11-26 1 0 0,-12 24 13 0 0,0-1-443 0 0,0-1 0 0 0,13-41-1 0 0,-18 43-355 0 0,0 1-1 0 0,-1-1 1 0 0,-1-1-1 0 0,-1 1 1 0 0,0-36-1 0 0,-2 54-280 0 0,0-1 0 0 0,0 1 1 0 0,0-1-1 0 0,0 1 0 0 0,-1-1 0 0 0,1 1 1 0 0,0-1-1 0 0,-1 1 0 0 0,1 0 0 0 0,-1-1 1 0 0,1 1-1 0 0,-1-1 0 0 0,0 1 0 0 0,0 0 0 0 0,1 0 1 0 0,-1-1-1 0 0,0 1 0 0 0,0 0 0 0 0,0 0 1 0 0,0 0-1 0 0,-1 0 0 0 0,1 0 0 0 0,0 0 0 0 0,0 0 1 0 0,-1 1-1 0 0,1-1 0 0 0,0 0 0 0 0,-1 1 1 0 0,1-1-1 0 0,0 1 0 0 0,-1-1 0 0 0,1 1 1 0 0,-1 0-1 0 0,1-1 0 0 0,-1 1 0 0 0,1 0 0 0 0,-1 0 1 0 0,1 0-1 0 0,-1 0 0 0 0,-1 1 0 0 0,0 1-2 0 0,-8 8-46 0 0,0 1-1 0 0,-17 21 1 0 0,24-27-4 0 0,0 1 0 0 0,1-1 0 0 0,0 1-1 0 0,0 0 1 0 0,0 0 0 0 0,1 0 0 0 0,0 1-1 0 0,0-1 1 0 0,-2 12 0 0 0,3-8 0 0 0,1 1 0 0 0,-1-1 0 0 0,2 1 0 0 0,0 0 0 0 0,0-1 0 0 0,1 1 0 0 0,0-1 0 0 0,0 0 0 0 0,1 1 0 0 0,1-1 0 0 0,0-1 0 0 0,0 1 0 0 0,7 10 0 0 0,-3-6 0 0 0,21 32 0 0 0,-26-42 0 0 0,0 1 0 0 0,0-1 0 0 0,1-1 0 0 0,0 1 0 0 0,0-1 0 0 0,0 1 0 0 0,0-1 0 0 0,5 2 0 0 0,12 5 0 0 0,-17-10 0 0 0,7-1 0 0 0,3-5 0 0 0,-3-2 0 0 0,-8 4-403 0 0,0 1 0 0 0,0 0 0 0 0,0-1 0 0 0,-1 0 0 0 0,3-4 0 0 0,-2 1-1434 0 0,0 0 1 0 0,0-1-1 0 0,-1 1 1 0 0,2-10-1 0 0,0-1-7290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4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10135 0 0,'18'46'1260'0'0,"1"28"7437"0"0,-3-9-2039 0 0,-11-46-4912 0 0,-3-11-776 0 0,0 0 0 0 0,1-1 0 0 0,3 9 0 0 0,-5-14-659 0 0,1-2-240 0 0,-1 1-71 0 0,-1-1 1 0 0,1 0-1 0 0,0 0 1 0 0,-1 0 0 0 0,1 0-1 0 0,-1 0 1 0 0,1 0-1 0 0,0-1 1 0 0,-1 1-1 0 0,1 0 1 0 0,0 0 0 0 0,-1 0-1 0 0,1 0 1 0 0,-1-1-1 0 0,2 0 1 0 0,4-5-1 0 0,0-1 0 0 0,0 0 0 0 0,-1 0 0 0 0,0-1 0 0 0,0 1 0 0 0,5-13 0 0 0,-9 19 0 0 0,8-21 0 0 0,0-1 0 0 0,-1 0 0 0 0,-1 0 0 0 0,7-47 0 0 0,4-12 0 0 0,-1 5 0 0 0,-11 44 0 0 0,15-45 0 0 0,-15 67 0 0 0,-6 11 0 0 0,0-1 0 0 0,0 1 0 0 0,0 0 0 0 0,1-1 0 0 0,-1 1 0 0 0,0 0 0 0 0,0-1 0 0 0,1 1 0 0 0,-1 0 0 0 0,0-1 0 0 0,1 1 0 0 0,-1 0 0 0 0,0 0 0 0 0,1-1 0 0 0,-1 1 0 0 0,1 0 0 0 0,-1 0 0 0 0,0 0 0 0 0,1-1 0 0 0,-1 1 0 0 0,1 0 0 0 0,1 1 0 0 0,0 0 0 0 0,0 0 0 0 0,-1 0 0 0 0,1 0 0 0 0,-1 0 0 0 0,1 0 0 0 0,-1 1 0 0 0,1-1 0 0 0,-1 1 0 0 0,0-1 0 0 0,0 1 0 0 0,1-1 0 0 0,-1 1 0 0 0,1 2 0 0 0,15 26 0 0 0,57 160 0 0 0,-72-185 0 0 0,-1-1 0 0 0,1 1 0 0 0,0 0 0 0 0,1-1 0 0 0,-1 1 0 0 0,1-1 0 0 0,0 0 0 0 0,0 0 0 0 0,0 0 0 0 0,0 0 0 0 0,5 5 0 0 0,-7-9 0 0 0,0 0 0 0 0,-1 1 0 0 0,1-1 0 0 0,0 1 0 0 0,-1-1 0 0 0,1 0 0 0 0,0 1 0 0 0,-1-1 0 0 0,1 0 0 0 0,0 0 0 0 0,0 0 0 0 0,-1 0 0 0 0,1 0 0 0 0,1 1 0 0 0,0-2-141 0 0,-1 1 1 0 0,1 0-1 0 0,-1-1 0 0 0,1 0 0 0 0,-1 1 1 0 0,1-1-1 0 0,-1 0 0 0 0,1 1 0 0 0,-1-1 1 0 0,0 0-1 0 0,1 0 0 0 0,-1 0 1 0 0,0 0-1 0 0,2-2 0 0 0,14-20-6776 0 0,-8 3-3279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9127 0 0,'10'27'1097'0'0,"-1"0"1"0"0,-2 1-1 0 0,8 44 0 0 0,-9-38 2614 0 0,55 372 10198 0 0,-46-291-12278 0 0,-1-42-1631 0 0,-12-64 0 0 0,1-1 0 0 0,0 1 0 0 0,0-1 0 0 0,1 1 0 0 0,0-1 0 0 0,6 8 0 0 0,-9-13 10 0 0,0-2-15 0 0,0 0 0 0 0,-1 0-1 0 0,1 0 1 0 0,0 0 0 0 0,0-1-1 0 0,0 1 1 0 0,-1 0 0 0 0,1 0 0 0 0,0-1-1 0 0,0 1 1 0 0,0-1 0 0 0,0 1-1 0 0,0-1 1 0 0,0 1 0 0 0,0-1-1 0 0,2 1 1 0 0,-1 0-411 0 0,0-4-148 0 0,-2 2 564 0 0,10-15-2535 0 0,-5 1-4160 0 0,-6 0-2975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0 738 10047 0 0,'0'0'776'0'0,"3"0"-509"0"0,36-13 2154 0 0,-26 7 271 0 0,1 0-1 0 0,-1-2 1 0 0,0 0-1 0 0,19-15 1 0 0,-5-1-1214 0 0,19-27-536 0 0,-27 29 149 0 0,36-32-1 0 0,-47 48-957 0 0,0 0 0 0 0,0 0 0 0 0,0 1 0 0 0,1 0 0 0 0,-1 1 0 0 0,1-1 0 0 0,1 2 0 0 0,16-5 0 0 0,0-2-133 0 0,-17 7 0 0 0,1-1 0 0 0,-1 1 0 0 0,0 1 0 0 0,11-2 0 0 0,-4 1 0 0 0,-1-3 0 0 0,-10 4 0 0 0,0-1 0 0 0,-1-1 0 0 0,1 1 0 0 0,-1 0 0 0 0,0-1 0 0 0,0 0 0 0 0,0 0 0 0 0,0-1 0 0 0,-1 1 0 0 0,0-1 0 0 0,0 1 0 0 0,5-10 0 0 0,-5 9 0 0 0,10-17 0 0 0,-6 6 0 0 0,0 0 0 0 0,-1-1 0 0 0,-1 1 0 0 0,0-1 0 0 0,-1 0 0 0 0,-1-1 0 0 0,2-30 0 0 0,-8 37 0 0 0,-6 2 0 0 0,8 8 0 0 0,1 1 0 0 0,-1 0 0 0 0,0-1 0 0 0,1 1 0 0 0,-1 0 0 0 0,1-1 0 0 0,-1 1 0 0 0,0 0 0 0 0,1 0 0 0 0,-1-1 0 0 0,0 1 0 0 0,1 0 0 0 0,-1 0 0 0 0,0 0 0 0 0,-1 0 0 0 0,0 0 0 0 0,0 1 0 0 0,0-1 0 0 0,-1 1 0 0 0,1 0 0 0 0,0 0 0 0 0,0 0 0 0 0,0 0 0 0 0,0 0 0 0 0,0 0 0 0 0,0 0 0 0 0,-3 3 0 0 0,-22 22 0 0 0,9-8 0 0 0,14-14 0 0 0,1-1 0 0 0,-1 1 0 0 0,1 0 0 0 0,0 0 0 0 0,0 1 0 0 0,1-1 0 0 0,-1 1 0 0 0,1-1 0 0 0,0 1 0 0 0,0 0 0 0 0,0-1 0 0 0,-1 11 0 0 0,1-1 0 0 0,0-1 0 0 0,1 1 0 0 0,1 23 0 0 0,2-20 0 0 0,1-1 0 0 0,1 1 0 0 0,0-1 0 0 0,1 0 0 0 0,1 0 0 0 0,0-1 0 0 0,1 0 0 0 0,1 0 0 0 0,10 14 0 0 0,-15-22 0 0 0,4 2 0 0 0,16 10 0 0 0,-18-16 0 0 0,-1 0 0 0 0,1 1 0 0 0,9 3 0 0 0,-1-4 0 0 0,3-6 0 0 0,-1-3 0 0 0,-11 4-160 0 0,-1 0 0 0 0,1 0 1 0 0,-1 0-1 0 0,0-1 0 0 0,0 0 0 0 0,0 1 1 0 0,0-1-1 0 0,0 0 0 0 0,-1 0 0 0 0,5-7 1 0 0,-1-2-878 0 0,0 1 1 0 0,4-14-1 0 0,-3 6 192 0 0,-3 9-1390 0 0,-1 0-1 0 0,-1-1 1 0 0,0 0 0 0 0,-1 1-1 0 0,0-1 1 0 0,0-20 0 0 0,1-19-4868 0 0,-1 36 6600 0 0,0 11 2680 0 0,0 4-1849 0 0,1 0 0 0 0,-1 0 0 0 0,0 1-1 0 0,1-1 1 0 0,-1 0 0 0 0,0 0 0 0 0,0 1-1 0 0,0-1 1 0 0,0 1 0 0 0,0-1 0 0 0,0 1-1 0 0,0-1 1 0 0,0 1 0 0 0,0 2-1 0 0,8 28 4971 0 0,-6-17-2284 0 0,1 8 6509 0 0,-2-20-7755 0 0,-2-3-1715 0 0,0 0 0 0 0,0 0 0 0 0,0 0 0 0 0,1 1 0 0 0,-1-1 0 0 0,0 0 0 0 0,0 0 0 0 0,0 0 0 0 0,0 1 0 0 0,0-1 0 0 0,0 0 1 0 0,0 0-1 0 0,1 0 0 0 0,-1 1 0 0 0,0-1 0 0 0,0 0 0 0 0,0 0 0 0 0,0 0 0 0 0,1 0 0 0 0,-1 0 0 0 0,0 0 0 0 0,0 1 0 0 0,0-1 0 0 0,1 0 0 0 0,-1 0 0 0 0,0 0 0 0 0,0 0 0 0 0,0 0 0 0 0,1 0 0 0 0,-1 0 0 0 0,0 0 0 0 0,0 0 0 0 0,1 0 0 0 0,-1 0 0 0 0,0 0 0 0 0,0 0 0 0 0,0 0 0 0 0,1 0 0 0 0,-1 0 0 0 0,0 0 0 0 0,20-21-39 0 0,-1 0-1 0 0,-1-1 1 0 0,-1-1-1 0 0,-1-1 1 0 0,-1 0-1 0 0,11-27 1 0 0,33-71-14 0 0,-52 107 0 0 0,-3 8 0 0 0,-1 0 0 0 0,1 0 0 0 0,10-13 0 0 0,-11 16 0 0 0,7-18-4347 0 0,-6 11-334 0 0,4-9-5515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5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13103 0 0,'0'0'1006'0'0,"3"-1"-658"0"0,5-1 1923 0 0,1 0-1 0 0,0-1 1 0 0,-1 0 0 0 0,1 0 0 0 0,-1-1 0 0 0,0 0 0 0 0,8-6 0 0 0,10-10-2188 0 0,-18 14-31 0 0,-3 5-44 0 0,11-11-8 0 0,4-6 0 0 0,-10 8 0 0 0,14-28 0 0 0,-12 20-2111 0 0,-3 1-4806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3023 0 0,'1'2'220'0'0,"27"120"12984"0"0,0 65-3739 0 0,0 0-4018 0 0,-19-129-4948 0 0,8 38 150 0 0,-14-85-612 0 0,1-1 0 0 0,-1 1 0 0 0,2-1 1 0 0,-1 0-1 0 0,1-1 0 0 0,12 18 0 0 0,-8-16-37 0 0,15 24 0 0 0,-24-35 0 0 0,0 0 0 0 0,0 0 0 0 0,0 0 0 0 0,0 0 0 0 0,0 0 0 0 0,0 0 0 0 0,1 1 0 0 0,-1-1 0 0 0,0 0 0 0 0,0 0 0 0 0,0 0 0 0 0,0 0 0 0 0,0 0 0 0 0,0 0 0 0 0,0 0 0 0 0,0 0 0 0 0,0 1 0 0 0,0-1 0 0 0,0 0 0 0 0,0 0 0 0 0,0 0 0 0 0,0 0 0 0 0,0 0 0 0 0,0 0 0 0 0,1 1 0 0 0,-1-1 0 0 0,0 0 0 0 0,-1 0 0 0 0,1 0 0 0 0,0 0 0 0 0,0 0 0 0 0,0 1 0 0 0,0-1 0 0 0,0 0 0 0 0,0 0 0 0 0,0 0 0 0 0,0 0 0 0 0,0 0 0 0 0,0 0 0 0 0,0 0 0 0 0,0 1 0 0 0,0-1 0 0 0,0 0 0 0 0,0 0 0 0 0,0 0 0 0 0,-1 0 0 0 0,1 0 0 0 0,-7-3 0 0 0,-10-10 0 0 0,7 4-214 0 0,2 0 0 0 0,-1 0 0 0 0,1-1 0 0 0,1 0 0 0 0,-1 0 0 0 0,2-1 0 0 0,-8-14 0 0 0,6 8-562 0 0,2 0 0 0 0,0 0 0 0 0,1 0 0 0 0,-4-27 0 0 0,4-1-906 0 0,2-1 0 0 0,2 0-1 0 0,5-52 1 0 0,20-92-7474 0 0,-22 181 8888 0 0,17-85-2311 0 0,-16 85 2775 0 0,0-1 0 0 0,0 1 1 0 0,1 0-1 0 0,1 0 0 0 0,0 0 0 0 0,0 0 0 0 0,9-11 1 0 0,-13 19 44 0 0,0 0 0 0 0,1 0 1 0 0,-1 0-1 0 0,1 0 1 0 0,-1 0-1 0 0,1 0 0 0 0,-1 0 1 0 0,1 1-1 0 0,0-1 1 0 0,-1 1-1 0 0,1-1 0 0 0,0 1 1 0 0,-1-1-1 0 0,1 1 1 0 0,0 0-1 0 0,0 0 0 0 0,-1 0 1 0 0,1 0-1 0 0,0 0 1 0 0,0 0-1 0 0,-1 1 0 0 0,1-1 1 0 0,0 0-1 0 0,-1 1 1 0 0,1-1-1 0 0,0 1 0 0 0,-1 0 1 0 0,1 0-1 0 0,-1-1 1 0 0,1 1-1 0 0,-1 0 0 0 0,1 0 1 0 0,-1 1-1 0 0,0-1 1 0 0,1 0-1 0 0,-1 0 0 0 0,1 2 1 0 0,7 9 1528 0 0,0 0 0 0 0,-1 0 0 0 0,11 24 0 0 0,-8-11 95 0 0,10 30-1 0 0,29 146-1 0 0,-10-36-954 0 0,-37-154-909 0 0,1 1 0 0 0,0 0 0 0 0,0-1 0 0 0,8 13 0 0 0,-7-17 0 0 0,-1-9 0 0 0,0-6 0 0 0,-4 7 0 0 0,3-10-27 0 0,0-1 1 0 0,0 0-1 0 0,-2 0 0 0 0,1 0 0 0 0,-1 0 1 0 0,-1 0-1 0 0,0 0 0 0 0,-1-1 1 0 0,-3-16-1 0 0,-1 3-103 0 0,-1 1 0 0 0,-1 0-1 0 0,-15-33 1 0 0,-30-43-1723 0 0,21 45 1286 0 0,25 43 492 0 0,1 1 1 0 0,-7-24-1 0 0,6 13 87 0 0,7 17 27 0 0,0 0 18 0 0,0 1 48 0 0,-1 0 0 0 0,1-1 0 0 0,0 1 0 0 0,0 0 0 0 0,1 0 1 0 0,-1 1-1 0 0,1-1 0 0 0,0 0 0 0 0,0 0 0 0 0,4-4 0 0 0,-5 7 312 0 0,1-1-10 0 0,3-2-200 0 0,-2 0-83 0 0,1 1-1 0 0,-1 0 1 0 0,1 1 0 0 0,0-1-1 0 0,0 0 1 0 0,0 1 0 0 0,0 0-1 0 0,7-3 1 0 0,23-7-100 0 0,-16 11-24 0 0,-12 3 0 0 0,0-1 0 0 0,1 2 0 0 0,-1-1 0 0 0,0 0 0 0 0,0 1 0 0 0,0 0 0 0 0,0 1 0 0 0,-1-1 0 0 0,1 1 0 0 0,-1 0 0 0 0,1 1 0 0 0,-1-1 0 0 0,0 1 0 0 0,0 0 0 0 0,7 8 0 0 0,5 6 0 0 0,0 1 0 0 0,20 32 0 0 0,-36-50 0 0 0,21 33 0 0 0,-1 1 0 0 0,-2 1 0 0 0,18 47 0 0 0,-22-53 0 0 0,-5-9 3 0 0,-9-16-4 0 0,1 11-18 0 0,-2-14-63 0 0,-2-3-168 0 0,-1 1 0 0 0,1-1 0 0 0,0 0 0 0 0,0 0 0 0 0,-1 0 0 0 0,1 0 1 0 0,0-1-1 0 0,0 1 0 0 0,0-1 0 0 0,1 1 0 0 0,-3-3 0 0 0,-6-4-2051 0 0,-20-10-7626 0 0,14 8 2333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6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5671 0 0,'0'0'436'0'0,"1"-1"-288"0"0,51-58 10548 0 0,-51 58-10484 0 0,0 0 0 0 0,0 0-1 0 0,-1 0 1 0 0,1 1 0 0 0,0-1 0 0 0,0 0-1 0 0,0 1 1 0 0,0-1 0 0 0,0 1 0 0 0,0-1-1 0 0,0 1 1 0 0,0-1 0 0 0,2 0-1 0 0,2-1 385 0 0,18-13 1576 0 0,-17 11-1363 0 0,1-1-1 0 0,-1 1 0 0 0,1 1 0 0 0,10-5 0 0 0,-14 7 50 0 0,0 0-81 0 0,27 0 735 0 0,-29 1-1421 0 0,0 0 1 0 0,0 1-1 0 0,0-1 0 0 0,0 0 1 0 0,0 0-1 0 0,0 1 0 0 0,0-1 1 0 0,0 1-1 0 0,0-1 0 0 0,0 1 1 0 0,0 0-1 0 0,0-1 0 0 0,0 1 1 0 0,-1 0-1 0 0,1-1 0 0 0,0 1 1 0 0,0 0-1 0 0,-1 0 0 0 0,1 0 1 0 0,0 0-1 0 0,-1 0 0 0 0,1 0 1 0 0,-1 0-1 0 0,1 1 0 0 0,0 1-21 0 0,0 0-1 0 0,0 0 0 0 0,0 0 0 0 0,0 0 0 0 0,0 0 0 0 0,-1 1 0 0 0,1 4 0 0 0,0 0-39 0 0,-1-3-27 0 0,0-1 1 0 0,0 1 0 0 0,-1-1 0 0 0,1 1 0 0 0,-1-1-1 0 0,0 1 1 0 0,-3 8 0 0 0,3-8-4 0 0,0 0 0 0 0,-1-1 0 0 0,1 1 0 0 0,-1 0 0 0 0,-4 7 0 0 0,-1 3 0 0 0,3-7 0 0 0,1-1 0 0 0,0 1 0 0 0,0 0 0 0 0,0 0 0 0 0,-1 16 0 0 0,-2 4 0 0 0,-7 36 0 0 0,11-51 0 0 0,1-12 0 0 0,1 0 0 0 0,0 0 0 0 0,0 0 0 0 0,0 0 0 0 0,1 0 0 0 0,-1 0 0 0 0,0 0 0 0 0,0 0 0 0 0,0-1 0 0 0,1 1 0 0 0,-1 0 0 0 0,1 1 0 0 0,-1-2 0 0 0,1 1 0 0 0,-1-1 0 0 0,0 1 0 0 0,1-1 0 0 0,-1 0 0 0 0,1 1 0 0 0,-1-1 0 0 0,1 0 0 0 0,-1 0 0 0 0,1 1 0 0 0,-1-1 0 0 0,1 0 0 0 0,-1 0 0 0 0,1 0 0 0 0,-1 0 0 0 0,1 1 0 0 0,-1-1 0 0 0,1 0 0 0 0,11-2 0 0 0,-1-5 0 0 0,7-5 0 0 0,-15 7 0 0 0,-1 0 0 0 0,16-23 0 0 0,-13 17-1660 0 0,1-1 0 0 0,-1 1 1 0 0,6-24-1 0 0,-6 16-1876 0 0,-1 4-6185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2024-04-30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755650"/>
            <a:ext cx="5041900" cy="3781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10" tIns="48655" rIns="97310" bIns="4865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789805"/>
            <a:ext cx="5557520" cy="4537710"/>
          </a:xfrm>
          <a:prstGeom prst="rect">
            <a:avLst/>
          </a:prstGeom>
        </p:spPr>
        <p:txBody>
          <a:bodyPr vert="horz" lIns="97310" tIns="48655" rIns="97310" bIns="4865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google.com/pubs/pub37112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grail.cs.washington.edu/projects/interior/" TargetMode="External"/><Relationship Id="rId4" Type="http://schemas.openxmlformats.org/officeDocument/2006/relationships/hyperlink" Target="http://grail.cs.washington.edu/rome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http://research.google.com/pubs/pub37112.html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http://grail.cs.washington.edu/rome/</a:t>
            </a:r>
            <a:endParaRPr lang="en-GB" dirty="0"/>
          </a:p>
          <a:p>
            <a:r>
              <a:rPr lang="en-GB" dirty="0">
                <a:hlinkClick r:id="rId5"/>
              </a:rPr>
              <a:t>http://grail.cs.washington.edu/projects/interior/</a:t>
            </a:r>
            <a:endParaRPr lang="en-GB" dirty="0"/>
          </a:p>
          <a:p>
            <a:r>
              <a:rPr lang="en-GB" dirty="0"/>
              <a:t>http://phototour.cs.washington.edu/</a:t>
            </a:r>
          </a:p>
          <a:p>
            <a:r>
              <a:rPr lang="en-GB" dirty="0"/>
              <a:t>http://phototour.cs.washington.edu/PhotoTourismPreview-640x480.mov</a:t>
            </a:r>
          </a:p>
          <a:p>
            <a:r>
              <a:rPr lang="en-US" dirty="0" err="1"/>
              <a:t>BigBed</a:t>
            </a:r>
            <a:r>
              <a:rPr lang="en-US" dirty="0"/>
              <a:t>: http://photosynth.net/view.aspx?cid=877fce1c-4aa9-405c-8024-4fa1dce6a84f</a:t>
            </a:r>
          </a:p>
          <a:p>
            <a:r>
              <a:rPr lang="en-US" dirty="0" err="1"/>
              <a:t>Trevi</a:t>
            </a:r>
            <a:r>
              <a:rPr lang="en-US" baseline="0" dirty="0"/>
              <a:t> Fountain: http://photosynth.net/view.aspx?cid=8089d414-fa91-4828-b88f-df07173edee4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1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7.xml"/><Relationship Id="rId13" Type="http://schemas.openxmlformats.org/officeDocument/2006/relationships/image" Target="../media/image390.png"/><Relationship Id="rId18" Type="http://schemas.openxmlformats.org/officeDocument/2006/relationships/customXml" Target="../ink/ink272.xml"/><Relationship Id="rId3" Type="http://schemas.openxmlformats.org/officeDocument/2006/relationships/image" Target="../media/image277.png"/><Relationship Id="rId7" Type="http://schemas.openxmlformats.org/officeDocument/2006/relationships/image" Target="../media/image367.png"/><Relationship Id="rId12" Type="http://schemas.openxmlformats.org/officeDocument/2006/relationships/customXml" Target="../ink/ink269.xml"/><Relationship Id="rId17" Type="http://schemas.openxmlformats.org/officeDocument/2006/relationships/image" Target="../media/image410.png"/><Relationship Id="rId2" Type="http://schemas.openxmlformats.org/officeDocument/2006/relationships/image" Target="../media/image276.png"/><Relationship Id="rId16" Type="http://schemas.openxmlformats.org/officeDocument/2006/relationships/customXml" Target="../ink/ink2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6.xml"/><Relationship Id="rId11" Type="http://schemas.openxmlformats.org/officeDocument/2006/relationships/image" Target="../media/image380.png"/><Relationship Id="rId5" Type="http://schemas.openxmlformats.org/officeDocument/2006/relationships/image" Target="../media/image275.png"/><Relationship Id="rId15" Type="http://schemas.openxmlformats.org/officeDocument/2006/relationships/image" Target="../media/image400.png"/><Relationship Id="rId10" Type="http://schemas.openxmlformats.org/officeDocument/2006/relationships/customXml" Target="../ink/ink268.xml"/><Relationship Id="rId19" Type="http://schemas.openxmlformats.org/officeDocument/2006/relationships/image" Target="../media/image420.png"/><Relationship Id="rId4" Type="http://schemas.openxmlformats.org/officeDocument/2006/relationships/image" Target="../media/image278.png"/><Relationship Id="rId9" Type="http://schemas.openxmlformats.org/officeDocument/2006/relationships/image" Target="../media/image370.png"/><Relationship Id="rId14" Type="http://schemas.openxmlformats.org/officeDocument/2006/relationships/customXml" Target="../ink/ink27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customXml" Target="../ink/ink276.xml"/><Relationship Id="rId3" Type="http://schemas.openxmlformats.org/officeDocument/2006/relationships/image" Target="../media/image289.png"/><Relationship Id="rId7" Type="http://schemas.openxmlformats.org/officeDocument/2006/relationships/customXml" Target="../ink/ink273.xml"/><Relationship Id="rId12" Type="http://schemas.openxmlformats.org/officeDocument/2006/relationships/image" Target="../media/image295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customXml" Target="../ink/ink275.xml"/><Relationship Id="rId5" Type="http://schemas.openxmlformats.org/officeDocument/2006/relationships/image" Target="../media/image291.png"/><Relationship Id="rId10" Type="http://schemas.openxmlformats.org/officeDocument/2006/relationships/image" Target="../media/image294.png"/><Relationship Id="rId4" Type="http://schemas.openxmlformats.org/officeDocument/2006/relationships/image" Target="../media/image290.png"/><Relationship Id="rId9" Type="http://schemas.openxmlformats.org/officeDocument/2006/relationships/customXml" Target="../ink/ink274.xml"/><Relationship Id="rId14" Type="http://schemas.openxmlformats.org/officeDocument/2006/relationships/image" Target="../media/image2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customXml" Target="../ink/ink280.xml"/><Relationship Id="rId18" Type="http://schemas.openxmlformats.org/officeDocument/2006/relationships/image" Target="../media/image309.png"/><Relationship Id="rId3" Type="http://schemas.openxmlformats.org/officeDocument/2006/relationships/image" Target="../media/image304.png"/><Relationship Id="rId7" Type="http://schemas.openxmlformats.org/officeDocument/2006/relationships/customXml" Target="../ink/ink277.xml"/><Relationship Id="rId12" Type="http://schemas.openxmlformats.org/officeDocument/2006/relationships/image" Target="../media/image700.png"/><Relationship Id="rId17" Type="http://schemas.openxmlformats.org/officeDocument/2006/relationships/image" Target="../media/image308.png"/><Relationship Id="rId2" Type="http://schemas.openxmlformats.org/officeDocument/2006/relationships/image" Target="../media/image303.png"/><Relationship Id="rId16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customXml" Target="../ink/ink279.xml"/><Relationship Id="rId5" Type="http://schemas.openxmlformats.org/officeDocument/2006/relationships/image" Target="../media/image306.png"/><Relationship Id="rId15" Type="http://schemas.openxmlformats.org/officeDocument/2006/relationships/customXml" Target="../ink/ink281.xml"/><Relationship Id="rId10" Type="http://schemas.openxmlformats.org/officeDocument/2006/relationships/image" Target="../media/image690.png"/><Relationship Id="rId4" Type="http://schemas.openxmlformats.org/officeDocument/2006/relationships/image" Target="../media/image305.png"/><Relationship Id="rId9" Type="http://schemas.openxmlformats.org/officeDocument/2006/relationships/customXml" Target="../ink/ink278.xml"/><Relationship Id="rId14" Type="http://schemas.openxmlformats.org/officeDocument/2006/relationships/image" Target="../media/image7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0.png"/><Relationship Id="rId18" Type="http://schemas.openxmlformats.org/officeDocument/2006/relationships/customXml" Target="../ink/ink288.xml"/><Relationship Id="rId26" Type="http://schemas.openxmlformats.org/officeDocument/2006/relationships/customXml" Target="../ink/ink292.xml"/><Relationship Id="rId39" Type="http://schemas.openxmlformats.org/officeDocument/2006/relationships/image" Target="../media/image1010.png"/><Relationship Id="rId21" Type="http://schemas.openxmlformats.org/officeDocument/2006/relationships/image" Target="../media/image920.png"/><Relationship Id="rId34" Type="http://schemas.openxmlformats.org/officeDocument/2006/relationships/customXml" Target="../ink/ink296.xml"/><Relationship Id="rId42" Type="http://schemas.openxmlformats.org/officeDocument/2006/relationships/customXml" Target="../ink/ink300.xml"/><Relationship Id="rId47" Type="http://schemas.openxmlformats.org/officeDocument/2006/relationships/image" Target="../media/image1050.png"/><Relationship Id="rId50" Type="http://schemas.openxmlformats.org/officeDocument/2006/relationships/customXml" Target="../ink/ink304.xml"/><Relationship Id="rId7" Type="http://schemas.openxmlformats.org/officeDocument/2006/relationships/image" Target="../media/image850.png"/><Relationship Id="rId2" Type="http://schemas.openxmlformats.org/officeDocument/2006/relationships/image" Target="../media/image317.png"/><Relationship Id="rId16" Type="http://schemas.openxmlformats.org/officeDocument/2006/relationships/customXml" Target="../ink/ink287.xml"/><Relationship Id="rId29" Type="http://schemas.openxmlformats.org/officeDocument/2006/relationships/image" Target="../media/image960.png"/><Relationship Id="rId11" Type="http://schemas.openxmlformats.org/officeDocument/2006/relationships/image" Target="../media/image870.png"/><Relationship Id="rId24" Type="http://schemas.openxmlformats.org/officeDocument/2006/relationships/customXml" Target="../ink/ink291.xml"/><Relationship Id="rId32" Type="http://schemas.openxmlformats.org/officeDocument/2006/relationships/customXml" Target="../ink/ink295.xml"/><Relationship Id="rId37" Type="http://schemas.openxmlformats.org/officeDocument/2006/relationships/image" Target="../media/image1000.png"/><Relationship Id="rId40" Type="http://schemas.openxmlformats.org/officeDocument/2006/relationships/customXml" Target="../ink/ink299.xml"/><Relationship Id="rId45" Type="http://schemas.openxmlformats.org/officeDocument/2006/relationships/image" Target="../media/image1040.png"/><Relationship Id="rId53" Type="http://schemas.openxmlformats.org/officeDocument/2006/relationships/image" Target="../media/image1080.png"/><Relationship Id="rId5" Type="http://schemas.openxmlformats.org/officeDocument/2006/relationships/image" Target="../media/image316.png"/><Relationship Id="rId10" Type="http://schemas.openxmlformats.org/officeDocument/2006/relationships/customXml" Target="../ink/ink284.xml"/><Relationship Id="rId19" Type="http://schemas.openxmlformats.org/officeDocument/2006/relationships/image" Target="../media/image910.png"/><Relationship Id="rId31" Type="http://schemas.openxmlformats.org/officeDocument/2006/relationships/image" Target="../media/image970.png"/><Relationship Id="rId44" Type="http://schemas.openxmlformats.org/officeDocument/2006/relationships/customXml" Target="../ink/ink301.xml"/><Relationship Id="rId52" Type="http://schemas.openxmlformats.org/officeDocument/2006/relationships/customXml" Target="../ink/ink305.xml"/><Relationship Id="rId4" Type="http://schemas.openxmlformats.org/officeDocument/2006/relationships/image" Target="../media/image319.png"/><Relationship Id="rId9" Type="http://schemas.openxmlformats.org/officeDocument/2006/relationships/image" Target="../media/image860.png"/><Relationship Id="rId14" Type="http://schemas.openxmlformats.org/officeDocument/2006/relationships/customXml" Target="../ink/ink286.xml"/><Relationship Id="rId22" Type="http://schemas.openxmlformats.org/officeDocument/2006/relationships/customXml" Target="../ink/ink290.xml"/><Relationship Id="rId27" Type="http://schemas.openxmlformats.org/officeDocument/2006/relationships/image" Target="../media/image950.png"/><Relationship Id="rId30" Type="http://schemas.openxmlformats.org/officeDocument/2006/relationships/customXml" Target="../ink/ink294.xml"/><Relationship Id="rId35" Type="http://schemas.openxmlformats.org/officeDocument/2006/relationships/image" Target="../media/image990.png"/><Relationship Id="rId43" Type="http://schemas.openxmlformats.org/officeDocument/2006/relationships/image" Target="../media/image1030.png"/><Relationship Id="rId48" Type="http://schemas.openxmlformats.org/officeDocument/2006/relationships/customXml" Target="../ink/ink303.xml"/><Relationship Id="rId8" Type="http://schemas.openxmlformats.org/officeDocument/2006/relationships/customXml" Target="../ink/ink283.xml"/><Relationship Id="rId51" Type="http://schemas.openxmlformats.org/officeDocument/2006/relationships/image" Target="../media/image1070.png"/><Relationship Id="rId3" Type="http://schemas.openxmlformats.org/officeDocument/2006/relationships/image" Target="../media/image318.png"/><Relationship Id="rId12" Type="http://schemas.openxmlformats.org/officeDocument/2006/relationships/customXml" Target="../ink/ink285.xml"/><Relationship Id="rId17" Type="http://schemas.openxmlformats.org/officeDocument/2006/relationships/image" Target="../media/image900.png"/><Relationship Id="rId25" Type="http://schemas.openxmlformats.org/officeDocument/2006/relationships/image" Target="../media/image940.png"/><Relationship Id="rId33" Type="http://schemas.openxmlformats.org/officeDocument/2006/relationships/image" Target="../media/image980.png"/><Relationship Id="rId38" Type="http://schemas.openxmlformats.org/officeDocument/2006/relationships/customXml" Target="../ink/ink298.xml"/><Relationship Id="rId46" Type="http://schemas.openxmlformats.org/officeDocument/2006/relationships/customXml" Target="../ink/ink302.xml"/><Relationship Id="rId20" Type="http://schemas.openxmlformats.org/officeDocument/2006/relationships/customXml" Target="../ink/ink289.xml"/><Relationship Id="rId41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2.xml"/><Relationship Id="rId15" Type="http://schemas.openxmlformats.org/officeDocument/2006/relationships/image" Target="../media/image890.png"/><Relationship Id="rId23" Type="http://schemas.openxmlformats.org/officeDocument/2006/relationships/image" Target="../media/image930.png"/><Relationship Id="rId28" Type="http://schemas.openxmlformats.org/officeDocument/2006/relationships/customXml" Target="../ink/ink293.xml"/><Relationship Id="rId36" Type="http://schemas.openxmlformats.org/officeDocument/2006/relationships/customXml" Target="../ink/ink297.xml"/><Relationship Id="rId49" Type="http://schemas.openxmlformats.org/officeDocument/2006/relationships/image" Target="../media/image10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customXml" Target="../ink/ink30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customXml" Target="../ink/ink312.xml"/><Relationship Id="rId18" Type="http://schemas.openxmlformats.org/officeDocument/2006/relationships/image" Target="../media/image341.png"/><Relationship Id="rId3" Type="http://schemas.openxmlformats.org/officeDocument/2006/relationships/customXml" Target="../ink/ink307.xml"/><Relationship Id="rId7" Type="http://schemas.openxmlformats.org/officeDocument/2006/relationships/customXml" Target="../ink/ink309.xml"/><Relationship Id="rId12" Type="http://schemas.openxmlformats.org/officeDocument/2006/relationships/image" Target="../media/image338.png"/><Relationship Id="rId17" Type="http://schemas.openxmlformats.org/officeDocument/2006/relationships/customXml" Target="../ink/ink314.xml"/><Relationship Id="rId2" Type="http://schemas.openxmlformats.org/officeDocument/2006/relationships/image" Target="../media/image267.png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png"/><Relationship Id="rId11" Type="http://schemas.openxmlformats.org/officeDocument/2006/relationships/customXml" Target="../ink/ink311.xml"/><Relationship Id="rId5" Type="http://schemas.openxmlformats.org/officeDocument/2006/relationships/customXml" Target="../ink/ink308.xml"/><Relationship Id="rId15" Type="http://schemas.openxmlformats.org/officeDocument/2006/relationships/customXml" Target="../ink/ink313.xml"/><Relationship Id="rId10" Type="http://schemas.openxmlformats.org/officeDocument/2006/relationships/image" Target="../media/image337.png"/><Relationship Id="rId4" Type="http://schemas.openxmlformats.org/officeDocument/2006/relationships/image" Target="../media/image334.png"/><Relationship Id="rId9" Type="http://schemas.openxmlformats.org/officeDocument/2006/relationships/customXml" Target="../ink/ink310.xml"/><Relationship Id="rId14" Type="http://schemas.openxmlformats.org/officeDocument/2006/relationships/image" Target="../media/image3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299" Type="http://schemas.openxmlformats.org/officeDocument/2006/relationships/customXml" Target="../ink/ink151.xml"/><Relationship Id="rId21" Type="http://schemas.openxmlformats.org/officeDocument/2006/relationships/customXml" Target="../ink/ink12.xml"/><Relationship Id="rId63" Type="http://schemas.openxmlformats.org/officeDocument/2006/relationships/customXml" Target="../ink/ink33.xml"/><Relationship Id="rId159" Type="http://schemas.openxmlformats.org/officeDocument/2006/relationships/customXml" Target="../ink/ink81.xml"/><Relationship Id="rId324" Type="http://schemas.openxmlformats.org/officeDocument/2006/relationships/image" Target="../media/image170.png"/><Relationship Id="rId366" Type="http://schemas.openxmlformats.org/officeDocument/2006/relationships/image" Target="../media/image191.png"/><Relationship Id="rId170" Type="http://schemas.openxmlformats.org/officeDocument/2006/relationships/image" Target="../media/image93.png"/><Relationship Id="rId226" Type="http://schemas.openxmlformats.org/officeDocument/2006/relationships/image" Target="../media/image121.png"/><Relationship Id="rId268" Type="http://schemas.openxmlformats.org/officeDocument/2006/relationships/image" Target="../media/image142.png"/><Relationship Id="rId32" Type="http://schemas.openxmlformats.org/officeDocument/2006/relationships/image" Target="../media/image24.png"/><Relationship Id="rId74" Type="http://schemas.openxmlformats.org/officeDocument/2006/relationships/image" Target="../media/image45.png"/><Relationship Id="rId128" Type="http://schemas.openxmlformats.org/officeDocument/2006/relationships/image" Target="../media/image72.png"/><Relationship Id="rId335" Type="http://schemas.openxmlformats.org/officeDocument/2006/relationships/customXml" Target="../ink/ink169.xml"/><Relationship Id="rId181" Type="http://schemas.openxmlformats.org/officeDocument/2006/relationships/customXml" Target="../ink/ink92.xml"/><Relationship Id="rId237" Type="http://schemas.openxmlformats.org/officeDocument/2006/relationships/customXml" Target="../ink/ink120.xml"/><Relationship Id="rId279" Type="http://schemas.openxmlformats.org/officeDocument/2006/relationships/customXml" Target="../ink/ink141.xml"/><Relationship Id="rId43" Type="http://schemas.openxmlformats.org/officeDocument/2006/relationships/customXml" Target="../ink/ink23.xml"/><Relationship Id="rId139" Type="http://schemas.openxmlformats.org/officeDocument/2006/relationships/customXml" Target="../ink/ink71.xml"/><Relationship Id="rId290" Type="http://schemas.openxmlformats.org/officeDocument/2006/relationships/image" Target="../media/image153.png"/><Relationship Id="rId304" Type="http://schemas.openxmlformats.org/officeDocument/2006/relationships/image" Target="../media/image160.png"/><Relationship Id="rId346" Type="http://schemas.openxmlformats.org/officeDocument/2006/relationships/image" Target="../media/image181.png"/><Relationship Id="rId85" Type="http://schemas.openxmlformats.org/officeDocument/2006/relationships/customXml" Target="../ink/ink44.xml"/><Relationship Id="rId150" Type="http://schemas.openxmlformats.org/officeDocument/2006/relationships/image" Target="../media/image83.png"/><Relationship Id="rId192" Type="http://schemas.openxmlformats.org/officeDocument/2006/relationships/image" Target="../media/image104.png"/><Relationship Id="rId206" Type="http://schemas.openxmlformats.org/officeDocument/2006/relationships/image" Target="../media/image111.png"/><Relationship Id="rId248" Type="http://schemas.openxmlformats.org/officeDocument/2006/relationships/image" Target="../media/image132.png"/><Relationship Id="rId12" Type="http://schemas.openxmlformats.org/officeDocument/2006/relationships/image" Target="../media/image14.png"/><Relationship Id="rId108" Type="http://schemas.openxmlformats.org/officeDocument/2006/relationships/image" Target="../media/image62.png"/><Relationship Id="rId315" Type="http://schemas.openxmlformats.org/officeDocument/2006/relationships/customXml" Target="../ink/ink159.xml"/><Relationship Id="rId357" Type="http://schemas.openxmlformats.org/officeDocument/2006/relationships/customXml" Target="../ink/ink180.xml"/><Relationship Id="rId54" Type="http://schemas.openxmlformats.org/officeDocument/2006/relationships/image" Target="../media/image35.png"/><Relationship Id="rId96" Type="http://schemas.openxmlformats.org/officeDocument/2006/relationships/image" Target="../media/image56.png"/><Relationship Id="rId161" Type="http://schemas.openxmlformats.org/officeDocument/2006/relationships/customXml" Target="../ink/ink82.xml"/><Relationship Id="rId217" Type="http://schemas.openxmlformats.org/officeDocument/2006/relationships/customXml" Target="../ink/ink110.xml"/><Relationship Id="rId259" Type="http://schemas.openxmlformats.org/officeDocument/2006/relationships/customXml" Target="../ink/ink131.xml"/><Relationship Id="rId23" Type="http://schemas.openxmlformats.org/officeDocument/2006/relationships/customXml" Target="../ink/ink13.xml"/><Relationship Id="rId119" Type="http://schemas.openxmlformats.org/officeDocument/2006/relationships/customXml" Target="../ink/ink61.xml"/><Relationship Id="rId270" Type="http://schemas.openxmlformats.org/officeDocument/2006/relationships/image" Target="../media/image143.png"/><Relationship Id="rId326" Type="http://schemas.openxmlformats.org/officeDocument/2006/relationships/image" Target="../media/image171.png"/><Relationship Id="rId65" Type="http://schemas.openxmlformats.org/officeDocument/2006/relationships/customXml" Target="../ink/ink34.xml"/><Relationship Id="rId130" Type="http://schemas.openxmlformats.org/officeDocument/2006/relationships/image" Target="../media/image73.png"/><Relationship Id="rId368" Type="http://schemas.openxmlformats.org/officeDocument/2006/relationships/image" Target="../media/image192.png"/><Relationship Id="rId172" Type="http://schemas.openxmlformats.org/officeDocument/2006/relationships/image" Target="../media/image94.png"/><Relationship Id="rId228" Type="http://schemas.openxmlformats.org/officeDocument/2006/relationships/image" Target="../media/image122.png"/><Relationship Id="rId281" Type="http://schemas.openxmlformats.org/officeDocument/2006/relationships/customXml" Target="../ink/ink142.xml"/><Relationship Id="rId337" Type="http://schemas.openxmlformats.org/officeDocument/2006/relationships/customXml" Target="../ink/ink170.xml"/><Relationship Id="rId34" Type="http://schemas.openxmlformats.org/officeDocument/2006/relationships/image" Target="../media/image25.png"/><Relationship Id="rId76" Type="http://schemas.openxmlformats.org/officeDocument/2006/relationships/image" Target="../media/image46.png"/><Relationship Id="rId141" Type="http://schemas.openxmlformats.org/officeDocument/2006/relationships/customXml" Target="../ink/ink72.xml"/><Relationship Id="rId7" Type="http://schemas.openxmlformats.org/officeDocument/2006/relationships/customXml" Target="../ink/ink5.xml"/><Relationship Id="rId183" Type="http://schemas.openxmlformats.org/officeDocument/2006/relationships/customXml" Target="../ink/ink93.xml"/><Relationship Id="rId239" Type="http://schemas.openxmlformats.org/officeDocument/2006/relationships/customXml" Target="../ink/ink121.xml"/><Relationship Id="rId250" Type="http://schemas.openxmlformats.org/officeDocument/2006/relationships/image" Target="../media/image133.png"/><Relationship Id="rId292" Type="http://schemas.openxmlformats.org/officeDocument/2006/relationships/image" Target="../media/image154.png"/><Relationship Id="rId306" Type="http://schemas.openxmlformats.org/officeDocument/2006/relationships/image" Target="../media/image161.png"/><Relationship Id="rId45" Type="http://schemas.openxmlformats.org/officeDocument/2006/relationships/customXml" Target="../ink/ink24.xml"/><Relationship Id="rId87" Type="http://schemas.openxmlformats.org/officeDocument/2006/relationships/customXml" Target="../ink/ink45.xml"/><Relationship Id="rId110" Type="http://schemas.openxmlformats.org/officeDocument/2006/relationships/image" Target="../media/image63.png"/><Relationship Id="rId348" Type="http://schemas.openxmlformats.org/officeDocument/2006/relationships/image" Target="../media/image182.png"/><Relationship Id="rId152" Type="http://schemas.openxmlformats.org/officeDocument/2006/relationships/image" Target="../media/image84.png"/><Relationship Id="rId194" Type="http://schemas.openxmlformats.org/officeDocument/2006/relationships/image" Target="../media/image105.png"/><Relationship Id="rId208" Type="http://schemas.openxmlformats.org/officeDocument/2006/relationships/image" Target="../media/image112.png"/><Relationship Id="rId261" Type="http://schemas.openxmlformats.org/officeDocument/2006/relationships/customXml" Target="../ink/ink132.xml"/><Relationship Id="rId14" Type="http://schemas.openxmlformats.org/officeDocument/2006/relationships/image" Target="../media/image15.png"/><Relationship Id="rId56" Type="http://schemas.openxmlformats.org/officeDocument/2006/relationships/image" Target="../media/image36.png"/><Relationship Id="rId317" Type="http://schemas.openxmlformats.org/officeDocument/2006/relationships/customXml" Target="../ink/ink160.xml"/><Relationship Id="rId359" Type="http://schemas.openxmlformats.org/officeDocument/2006/relationships/customXml" Target="../ink/ink181.xml"/><Relationship Id="rId98" Type="http://schemas.openxmlformats.org/officeDocument/2006/relationships/image" Target="../media/image57.png"/><Relationship Id="rId121" Type="http://schemas.openxmlformats.org/officeDocument/2006/relationships/customXml" Target="../ink/ink62.xml"/><Relationship Id="rId163" Type="http://schemas.openxmlformats.org/officeDocument/2006/relationships/customXml" Target="../ink/ink83.xml"/><Relationship Id="rId219" Type="http://schemas.openxmlformats.org/officeDocument/2006/relationships/customXml" Target="../ink/ink111.xml"/><Relationship Id="rId370" Type="http://schemas.openxmlformats.org/officeDocument/2006/relationships/image" Target="../media/image193.png"/><Relationship Id="rId230" Type="http://schemas.openxmlformats.org/officeDocument/2006/relationships/image" Target="../media/image123.png"/><Relationship Id="rId25" Type="http://schemas.openxmlformats.org/officeDocument/2006/relationships/customXml" Target="../ink/ink14.xml"/><Relationship Id="rId67" Type="http://schemas.openxmlformats.org/officeDocument/2006/relationships/customXml" Target="../ink/ink35.xml"/><Relationship Id="rId272" Type="http://schemas.openxmlformats.org/officeDocument/2006/relationships/image" Target="../media/image144.png"/><Relationship Id="rId328" Type="http://schemas.openxmlformats.org/officeDocument/2006/relationships/image" Target="../media/image172.png"/><Relationship Id="rId132" Type="http://schemas.openxmlformats.org/officeDocument/2006/relationships/image" Target="../media/image74.png"/><Relationship Id="rId174" Type="http://schemas.openxmlformats.org/officeDocument/2006/relationships/image" Target="../media/image95.png"/><Relationship Id="rId241" Type="http://schemas.openxmlformats.org/officeDocument/2006/relationships/customXml" Target="../ink/ink122.xml"/><Relationship Id="rId36" Type="http://schemas.openxmlformats.org/officeDocument/2006/relationships/image" Target="../media/image26.png"/><Relationship Id="rId283" Type="http://schemas.openxmlformats.org/officeDocument/2006/relationships/customXml" Target="../ink/ink143.xml"/><Relationship Id="rId339" Type="http://schemas.openxmlformats.org/officeDocument/2006/relationships/customXml" Target="../ink/ink171.xml"/><Relationship Id="rId78" Type="http://schemas.openxmlformats.org/officeDocument/2006/relationships/image" Target="../media/image47.png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69.png"/><Relationship Id="rId143" Type="http://schemas.openxmlformats.org/officeDocument/2006/relationships/customXml" Target="../ink/ink73.xml"/><Relationship Id="rId164" Type="http://schemas.openxmlformats.org/officeDocument/2006/relationships/image" Target="../media/image90.png"/><Relationship Id="rId185" Type="http://schemas.openxmlformats.org/officeDocument/2006/relationships/customXml" Target="../ink/ink94.xml"/><Relationship Id="rId350" Type="http://schemas.openxmlformats.org/officeDocument/2006/relationships/image" Target="../media/image183.png"/><Relationship Id="rId371" Type="http://schemas.openxmlformats.org/officeDocument/2006/relationships/customXml" Target="../ink/ink187.xml"/><Relationship Id="rId9" Type="http://schemas.openxmlformats.org/officeDocument/2006/relationships/customXml" Target="../ink/ink6.xml"/><Relationship Id="rId210" Type="http://schemas.openxmlformats.org/officeDocument/2006/relationships/image" Target="../media/image113.png"/><Relationship Id="rId26" Type="http://schemas.openxmlformats.org/officeDocument/2006/relationships/image" Target="../media/image21.png"/><Relationship Id="rId231" Type="http://schemas.openxmlformats.org/officeDocument/2006/relationships/customXml" Target="../ink/ink117.xml"/><Relationship Id="rId252" Type="http://schemas.openxmlformats.org/officeDocument/2006/relationships/image" Target="../media/image134.png"/><Relationship Id="rId273" Type="http://schemas.openxmlformats.org/officeDocument/2006/relationships/customXml" Target="../ink/ink138.xml"/><Relationship Id="rId294" Type="http://schemas.openxmlformats.org/officeDocument/2006/relationships/image" Target="../media/image155.png"/><Relationship Id="rId308" Type="http://schemas.openxmlformats.org/officeDocument/2006/relationships/image" Target="../media/image162.png"/><Relationship Id="rId329" Type="http://schemas.openxmlformats.org/officeDocument/2006/relationships/customXml" Target="../ink/ink166.xml"/><Relationship Id="rId47" Type="http://schemas.openxmlformats.org/officeDocument/2006/relationships/customXml" Target="../ink/ink25.xml"/><Relationship Id="rId68" Type="http://schemas.openxmlformats.org/officeDocument/2006/relationships/image" Target="../media/image42.png"/><Relationship Id="rId89" Type="http://schemas.openxmlformats.org/officeDocument/2006/relationships/customXml" Target="../ink/ink46.xml"/><Relationship Id="rId112" Type="http://schemas.openxmlformats.org/officeDocument/2006/relationships/image" Target="../media/image64.png"/><Relationship Id="rId133" Type="http://schemas.openxmlformats.org/officeDocument/2006/relationships/customXml" Target="../ink/ink68.xml"/><Relationship Id="rId154" Type="http://schemas.openxmlformats.org/officeDocument/2006/relationships/image" Target="../media/image85.png"/><Relationship Id="rId175" Type="http://schemas.openxmlformats.org/officeDocument/2006/relationships/customXml" Target="../ink/ink89.xml"/><Relationship Id="rId340" Type="http://schemas.openxmlformats.org/officeDocument/2006/relationships/image" Target="../media/image178.png"/><Relationship Id="rId361" Type="http://schemas.openxmlformats.org/officeDocument/2006/relationships/customXml" Target="../ink/ink182.xml"/><Relationship Id="rId196" Type="http://schemas.openxmlformats.org/officeDocument/2006/relationships/image" Target="../media/image106.png"/><Relationship Id="rId200" Type="http://schemas.openxmlformats.org/officeDocument/2006/relationships/image" Target="../media/image108.png"/><Relationship Id="rId16" Type="http://schemas.openxmlformats.org/officeDocument/2006/relationships/image" Target="../media/image16.png"/><Relationship Id="rId221" Type="http://schemas.openxmlformats.org/officeDocument/2006/relationships/customXml" Target="../ink/ink112.xml"/><Relationship Id="rId242" Type="http://schemas.openxmlformats.org/officeDocument/2006/relationships/image" Target="../media/image129.png"/><Relationship Id="rId263" Type="http://schemas.openxmlformats.org/officeDocument/2006/relationships/customXml" Target="../ink/ink133.xml"/><Relationship Id="rId284" Type="http://schemas.openxmlformats.org/officeDocument/2006/relationships/image" Target="../media/image150.png"/><Relationship Id="rId319" Type="http://schemas.openxmlformats.org/officeDocument/2006/relationships/customXml" Target="../ink/ink161.xml"/><Relationship Id="rId37" Type="http://schemas.openxmlformats.org/officeDocument/2006/relationships/customXml" Target="../ink/ink20.xml"/><Relationship Id="rId58" Type="http://schemas.openxmlformats.org/officeDocument/2006/relationships/image" Target="../media/image37.png"/><Relationship Id="rId79" Type="http://schemas.openxmlformats.org/officeDocument/2006/relationships/customXml" Target="../ink/ink41.xml"/><Relationship Id="rId102" Type="http://schemas.openxmlformats.org/officeDocument/2006/relationships/image" Target="../media/image59.png"/><Relationship Id="rId123" Type="http://schemas.openxmlformats.org/officeDocument/2006/relationships/customXml" Target="../ink/ink63.xml"/><Relationship Id="rId144" Type="http://schemas.openxmlformats.org/officeDocument/2006/relationships/image" Target="../media/image80.png"/><Relationship Id="rId330" Type="http://schemas.openxmlformats.org/officeDocument/2006/relationships/image" Target="../media/image173.png"/><Relationship Id="rId90" Type="http://schemas.openxmlformats.org/officeDocument/2006/relationships/image" Target="../media/image53.png"/><Relationship Id="rId165" Type="http://schemas.openxmlformats.org/officeDocument/2006/relationships/customXml" Target="../ink/ink84.xml"/><Relationship Id="rId186" Type="http://schemas.openxmlformats.org/officeDocument/2006/relationships/image" Target="../media/image101.png"/><Relationship Id="rId351" Type="http://schemas.openxmlformats.org/officeDocument/2006/relationships/customXml" Target="../ink/ink177.xml"/><Relationship Id="rId372" Type="http://schemas.openxmlformats.org/officeDocument/2006/relationships/image" Target="../media/image194.png"/><Relationship Id="rId211" Type="http://schemas.openxmlformats.org/officeDocument/2006/relationships/customXml" Target="../ink/ink107.xml"/><Relationship Id="rId232" Type="http://schemas.openxmlformats.org/officeDocument/2006/relationships/image" Target="../media/image124.png"/><Relationship Id="rId253" Type="http://schemas.openxmlformats.org/officeDocument/2006/relationships/customXml" Target="../ink/ink128.xml"/><Relationship Id="rId274" Type="http://schemas.openxmlformats.org/officeDocument/2006/relationships/image" Target="../media/image145.png"/><Relationship Id="rId295" Type="http://schemas.openxmlformats.org/officeDocument/2006/relationships/customXml" Target="../ink/ink149.xml"/><Relationship Id="rId309" Type="http://schemas.openxmlformats.org/officeDocument/2006/relationships/customXml" Target="../ink/ink156.xml"/><Relationship Id="rId27" Type="http://schemas.openxmlformats.org/officeDocument/2006/relationships/customXml" Target="../ink/ink15.xml"/><Relationship Id="rId48" Type="http://schemas.openxmlformats.org/officeDocument/2006/relationships/image" Target="../media/image32.png"/><Relationship Id="rId69" Type="http://schemas.openxmlformats.org/officeDocument/2006/relationships/customXml" Target="../ink/ink36.xml"/><Relationship Id="rId113" Type="http://schemas.openxmlformats.org/officeDocument/2006/relationships/customXml" Target="../ink/ink58.xml"/><Relationship Id="rId134" Type="http://schemas.openxmlformats.org/officeDocument/2006/relationships/image" Target="../media/image75.png"/><Relationship Id="rId320" Type="http://schemas.openxmlformats.org/officeDocument/2006/relationships/image" Target="../media/image168.png"/><Relationship Id="rId80" Type="http://schemas.openxmlformats.org/officeDocument/2006/relationships/image" Target="../media/image48.png"/><Relationship Id="rId155" Type="http://schemas.openxmlformats.org/officeDocument/2006/relationships/customXml" Target="../ink/ink79.xml"/><Relationship Id="rId176" Type="http://schemas.openxmlformats.org/officeDocument/2006/relationships/image" Target="../media/image96.png"/><Relationship Id="rId197" Type="http://schemas.openxmlformats.org/officeDocument/2006/relationships/customXml" Target="../ink/ink100.xml"/><Relationship Id="rId341" Type="http://schemas.openxmlformats.org/officeDocument/2006/relationships/customXml" Target="../ink/ink172.xml"/><Relationship Id="rId362" Type="http://schemas.openxmlformats.org/officeDocument/2006/relationships/image" Target="../media/image189.png"/><Relationship Id="rId201" Type="http://schemas.openxmlformats.org/officeDocument/2006/relationships/customXml" Target="../ink/ink102.xml"/><Relationship Id="rId222" Type="http://schemas.openxmlformats.org/officeDocument/2006/relationships/image" Target="../media/image119.png"/><Relationship Id="rId243" Type="http://schemas.openxmlformats.org/officeDocument/2006/relationships/customXml" Target="../ink/ink123.xml"/><Relationship Id="rId264" Type="http://schemas.openxmlformats.org/officeDocument/2006/relationships/image" Target="../media/image140.png"/><Relationship Id="rId285" Type="http://schemas.openxmlformats.org/officeDocument/2006/relationships/customXml" Target="../ink/ink144.xml"/><Relationship Id="rId17" Type="http://schemas.openxmlformats.org/officeDocument/2006/relationships/customXml" Target="../ink/ink10.xml"/><Relationship Id="rId38" Type="http://schemas.openxmlformats.org/officeDocument/2006/relationships/image" Target="../media/image27.png"/><Relationship Id="rId59" Type="http://schemas.openxmlformats.org/officeDocument/2006/relationships/customXml" Target="../ink/ink31.xml"/><Relationship Id="rId103" Type="http://schemas.openxmlformats.org/officeDocument/2006/relationships/customXml" Target="../ink/ink53.xml"/><Relationship Id="rId124" Type="http://schemas.openxmlformats.org/officeDocument/2006/relationships/image" Target="../media/image70.png"/><Relationship Id="rId310" Type="http://schemas.openxmlformats.org/officeDocument/2006/relationships/image" Target="../media/image163.png"/><Relationship Id="rId70" Type="http://schemas.openxmlformats.org/officeDocument/2006/relationships/image" Target="../media/image43.png"/><Relationship Id="rId91" Type="http://schemas.openxmlformats.org/officeDocument/2006/relationships/customXml" Target="../ink/ink47.xml"/><Relationship Id="rId145" Type="http://schemas.openxmlformats.org/officeDocument/2006/relationships/customXml" Target="../ink/ink74.xml"/><Relationship Id="rId166" Type="http://schemas.openxmlformats.org/officeDocument/2006/relationships/image" Target="../media/image91.png"/><Relationship Id="rId187" Type="http://schemas.openxmlformats.org/officeDocument/2006/relationships/customXml" Target="../ink/ink95.xml"/><Relationship Id="rId331" Type="http://schemas.openxmlformats.org/officeDocument/2006/relationships/customXml" Target="../ink/ink167.xml"/><Relationship Id="rId352" Type="http://schemas.openxmlformats.org/officeDocument/2006/relationships/image" Target="../media/image184.png"/><Relationship Id="rId373" Type="http://schemas.openxmlformats.org/officeDocument/2006/relationships/customXml" Target="../ink/ink18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4.png"/><Relationship Id="rId233" Type="http://schemas.openxmlformats.org/officeDocument/2006/relationships/customXml" Target="../ink/ink118.xml"/><Relationship Id="rId254" Type="http://schemas.openxmlformats.org/officeDocument/2006/relationships/image" Target="../media/image135.png"/><Relationship Id="rId28" Type="http://schemas.openxmlformats.org/officeDocument/2006/relationships/image" Target="../media/image22.png"/><Relationship Id="rId49" Type="http://schemas.openxmlformats.org/officeDocument/2006/relationships/customXml" Target="../ink/ink26.xml"/><Relationship Id="rId114" Type="http://schemas.openxmlformats.org/officeDocument/2006/relationships/image" Target="../media/image65.png"/><Relationship Id="rId275" Type="http://schemas.openxmlformats.org/officeDocument/2006/relationships/customXml" Target="../ink/ink139.xml"/><Relationship Id="rId296" Type="http://schemas.openxmlformats.org/officeDocument/2006/relationships/image" Target="../media/image156.png"/><Relationship Id="rId300" Type="http://schemas.openxmlformats.org/officeDocument/2006/relationships/image" Target="../media/image158.png"/><Relationship Id="rId60" Type="http://schemas.openxmlformats.org/officeDocument/2006/relationships/image" Target="../media/image38.png"/><Relationship Id="rId81" Type="http://schemas.openxmlformats.org/officeDocument/2006/relationships/customXml" Target="../ink/ink42.xml"/><Relationship Id="rId135" Type="http://schemas.openxmlformats.org/officeDocument/2006/relationships/customXml" Target="../ink/ink69.xml"/><Relationship Id="rId156" Type="http://schemas.openxmlformats.org/officeDocument/2006/relationships/image" Target="../media/image86.png"/><Relationship Id="rId177" Type="http://schemas.openxmlformats.org/officeDocument/2006/relationships/customXml" Target="../ink/ink90.xml"/><Relationship Id="rId198" Type="http://schemas.openxmlformats.org/officeDocument/2006/relationships/image" Target="../media/image107.png"/><Relationship Id="rId321" Type="http://schemas.openxmlformats.org/officeDocument/2006/relationships/customXml" Target="../ink/ink162.xml"/><Relationship Id="rId342" Type="http://schemas.openxmlformats.org/officeDocument/2006/relationships/image" Target="../media/image179.png"/><Relationship Id="rId363" Type="http://schemas.openxmlformats.org/officeDocument/2006/relationships/customXml" Target="../ink/ink183.xml"/><Relationship Id="rId202" Type="http://schemas.openxmlformats.org/officeDocument/2006/relationships/image" Target="../media/image109.png"/><Relationship Id="rId223" Type="http://schemas.openxmlformats.org/officeDocument/2006/relationships/customXml" Target="../ink/ink113.xml"/><Relationship Id="rId244" Type="http://schemas.openxmlformats.org/officeDocument/2006/relationships/image" Target="../media/image130.png"/><Relationship Id="rId18" Type="http://schemas.openxmlformats.org/officeDocument/2006/relationships/image" Target="../media/image17.png"/><Relationship Id="rId39" Type="http://schemas.openxmlformats.org/officeDocument/2006/relationships/customXml" Target="../ink/ink21.xml"/><Relationship Id="rId265" Type="http://schemas.openxmlformats.org/officeDocument/2006/relationships/customXml" Target="../ink/ink134.xml"/><Relationship Id="rId286" Type="http://schemas.openxmlformats.org/officeDocument/2006/relationships/image" Target="../media/image151.png"/><Relationship Id="rId50" Type="http://schemas.openxmlformats.org/officeDocument/2006/relationships/image" Target="../media/image33.png"/><Relationship Id="rId104" Type="http://schemas.openxmlformats.org/officeDocument/2006/relationships/image" Target="../media/image60.png"/><Relationship Id="rId125" Type="http://schemas.openxmlformats.org/officeDocument/2006/relationships/customXml" Target="../ink/ink64.xml"/><Relationship Id="rId146" Type="http://schemas.openxmlformats.org/officeDocument/2006/relationships/image" Target="../media/image81.png"/><Relationship Id="rId167" Type="http://schemas.openxmlformats.org/officeDocument/2006/relationships/customXml" Target="../ink/ink85.xml"/><Relationship Id="rId188" Type="http://schemas.openxmlformats.org/officeDocument/2006/relationships/image" Target="../media/image102.png"/><Relationship Id="rId311" Type="http://schemas.openxmlformats.org/officeDocument/2006/relationships/customXml" Target="../ink/ink157.xml"/><Relationship Id="rId332" Type="http://schemas.openxmlformats.org/officeDocument/2006/relationships/image" Target="../media/image174.png"/><Relationship Id="rId353" Type="http://schemas.openxmlformats.org/officeDocument/2006/relationships/customXml" Target="../ink/ink178.xml"/><Relationship Id="rId374" Type="http://schemas.openxmlformats.org/officeDocument/2006/relationships/image" Target="../media/image195.png"/><Relationship Id="rId71" Type="http://schemas.openxmlformats.org/officeDocument/2006/relationships/customXml" Target="../ink/ink37.xml"/><Relationship Id="rId92" Type="http://schemas.openxmlformats.org/officeDocument/2006/relationships/image" Target="../media/image54.png"/><Relationship Id="rId213" Type="http://schemas.openxmlformats.org/officeDocument/2006/relationships/customXml" Target="../ink/ink108.xml"/><Relationship Id="rId234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6.xml"/><Relationship Id="rId255" Type="http://schemas.openxmlformats.org/officeDocument/2006/relationships/customXml" Target="../ink/ink129.xml"/><Relationship Id="rId276" Type="http://schemas.openxmlformats.org/officeDocument/2006/relationships/image" Target="../media/image146.png"/><Relationship Id="rId297" Type="http://schemas.openxmlformats.org/officeDocument/2006/relationships/customXml" Target="../ink/ink150.xml"/><Relationship Id="rId40" Type="http://schemas.openxmlformats.org/officeDocument/2006/relationships/image" Target="../media/image28.png"/><Relationship Id="rId115" Type="http://schemas.openxmlformats.org/officeDocument/2006/relationships/customXml" Target="../ink/ink59.xml"/><Relationship Id="rId136" Type="http://schemas.openxmlformats.org/officeDocument/2006/relationships/image" Target="../media/image76.png"/><Relationship Id="rId157" Type="http://schemas.openxmlformats.org/officeDocument/2006/relationships/customXml" Target="../ink/ink80.xml"/><Relationship Id="rId178" Type="http://schemas.openxmlformats.org/officeDocument/2006/relationships/image" Target="../media/image97.png"/><Relationship Id="rId301" Type="http://schemas.openxmlformats.org/officeDocument/2006/relationships/customXml" Target="../ink/ink152.xml"/><Relationship Id="rId322" Type="http://schemas.openxmlformats.org/officeDocument/2006/relationships/image" Target="../media/image169.png"/><Relationship Id="rId343" Type="http://schemas.openxmlformats.org/officeDocument/2006/relationships/customXml" Target="../ink/ink173.xml"/><Relationship Id="rId364" Type="http://schemas.openxmlformats.org/officeDocument/2006/relationships/image" Target="../media/image190.png"/><Relationship Id="rId61" Type="http://schemas.openxmlformats.org/officeDocument/2006/relationships/customXml" Target="../ink/ink32.xml"/><Relationship Id="rId82" Type="http://schemas.openxmlformats.org/officeDocument/2006/relationships/image" Target="../media/image49.png"/><Relationship Id="rId199" Type="http://schemas.openxmlformats.org/officeDocument/2006/relationships/customXml" Target="../ink/ink101.xml"/><Relationship Id="rId203" Type="http://schemas.openxmlformats.org/officeDocument/2006/relationships/customXml" Target="../ink/ink103.xml"/><Relationship Id="rId19" Type="http://schemas.openxmlformats.org/officeDocument/2006/relationships/customXml" Target="../ink/ink11.xml"/><Relationship Id="rId224" Type="http://schemas.openxmlformats.org/officeDocument/2006/relationships/image" Target="../media/image120.png"/><Relationship Id="rId245" Type="http://schemas.openxmlformats.org/officeDocument/2006/relationships/customXml" Target="../ink/ink124.xml"/><Relationship Id="rId266" Type="http://schemas.openxmlformats.org/officeDocument/2006/relationships/image" Target="../media/image141.png"/><Relationship Id="rId287" Type="http://schemas.openxmlformats.org/officeDocument/2006/relationships/customXml" Target="../ink/ink145.xml"/><Relationship Id="rId30" Type="http://schemas.openxmlformats.org/officeDocument/2006/relationships/image" Target="../media/image23.png"/><Relationship Id="rId105" Type="http://schemas.openxmlformats.org/officeDocument/2006/relationships/customXml" Target="../ink/ink54.xml"/><Relationship Id="rId126" Type="http://schemas.openxmlformats.org/officeDocument/2006/relationships/image" Target="../media/image71.png"/><Relationship Id="rId147" Type="http://schemas.openxmlformats.org/officeDocument/2006/relationships/customXml" Target="../ink/ink75.xml"/><Relationship Id="rId168" Type="http://schemas.openxmlformats.org/officeDocument/2006/relationships/image" Target="../media/image92.png"/><Relationship Id="rId312" Type="http://schemas.openxmlformats.org/officeDocument/2006/relationships/image" Target="../media/image164.png"/><Relationship Id="rId333" Type="http://schemas.openxmlformats.org/officeDocument/2006/relationships/customXml" Target="../ink/ink168.xml"/><Relationship Id="rId354" Type="http://schemas.openxmlformats.org/officeDocument/2006/relationships/image" Target="../media/image185.png"/><Relationship Id="rId51" Type="http://schemas.openxmlformats.org/officeDocument/2006/relationships/customXml" Target="../ink/ink27.xml"/><Relationship Id="rId72" Type="http://schemas.openxmlformats.org/officeDocument/2006/relationships/image" Target="../media/image44.png"/><Relationship Id="rId93" Type="http://schemas.openxmlformats.org/officeDocument/2006/relationships/customXml" Target="../ink/ink48.xml"/><Relationship Id="rId189" Type="http://schemas.openxmlformats.org/officeDocument/2006/relationships/customXml" Target="../ink/ink96.xml"/><Relationship Id="rId3" Type="http://schemas.openxmlformats.org/officeDocument/2006/relationships/image" Target="../media/image10.png"/><Relationship Id="rId214" Type="http://schemas.openxmlformats.org/officeDocument/2006/relationships/image" Target="../media/image115.png"/><Relationship Id="rId235" Type="http://schemas.openxmlformats.org/officeDocument/2006/relationships/customXml" Target="../ink/ink119.xml"/><Relationship Id="rId256" Type="http://schemas.openxmlformats.org/officeDocument/2006/relationships/image" Target="../media/image136.png"/><Relationship Id="rId277" Type="http://schemas.openxmlformats.org/officeDocument/2006/relationships/customXml" Target="../ink/ink140.xml"/><Relationship Id="rId298" Type="http://schemas.openxmlformats.org/officeDocument/2006/relationships/image" Target="../media/image157.png"/><Relationship Id="rId116" Type="http://schemas.openxmlformats.org/officeDocument/2006/relationships/image" Target="../media/image66.png"/><Relationship Id="rId137" Type="http://schemas.openxmlformats.org/officeDocument/2006/relationships/customXml" Target="../ink/ink70.xml"/><Relationship Id="rId158" Type="http://schemas.openxmlformats.org/officeDocument/2006/relationships/image" Target="../media/image87.png"/><Relationship Id="rId302" Type="http://schemas.openxmlformats.org/officeDocument/2006/relationships/image" Target="../media/image159.png"/><Relationship Id="rId323" Type="http://schemas.openxmlformats.org/officeDocument/2006/relationships/customXml" Target="../ink/ink163.xml"/><Relationship Id="rId344" Type="http://schemas.openxmlformats.org/officeDocument/2006/relationships/image" Target="../media/image180.png"/><Relationship Id="rId20" Type="http://schemas.openxmlformats.org/officeDocument/2006/relationships/image" Target="../media/image18.png"/><Relationship Id="rId41" Type="http://schemas.openxmlformats.org/officeDocument/2006/relationships/customXml" Target="../ink/ink22.xml"/><Relationship Id="rId62" Type="http://schemas.openxmlformats.org/officeDocument/2006/relationships/image" Target="../media/image39.png"/><Relationship Id="rId83" Type="http://schemas.openxmlformats.org/officeDocument/2006/relationships/customXml" Target="../ink/ink43.xml"/><Relationship Id="rId179" Type="http://schemas.openxmlformats.org/officeDocument/2006/relationships/customXml" Target="../ink/ink91.xml"/><Relationship Id="rId365" Type="http://schemas.openxmlformats.org/officeDocument/2006/relationships/customXml" Target="../ink/ink184.xml"/><Relationship Id="rId190" Type="http://schemas.openxmlformats.org/officeDocument/2006/relationships/image" Target="../media/image103.png"/><Relationship Id="rId204" Type="http://schemas.openxmlformats.org/officeDocument/2006/relationships/image" Target="../media/image110.png"/><Relationship Id="rId225" Type="http://schemas.openxmlformats.org/officeDocument/2006/relationships/customXml" Target="../ink/ink114.xml"/><Relationship Id="rId246" Type="http://schemas.openxmlformats.org/officeDocument/2006/relationships/image" Target="../media/image131.png"/><Relationship Id="rId267" Type="http://schemas.openxmlformats.org/officeDocument/2006/relationships/customXml" Target="../ink/ink135.xml"/><Relationship Id="rId288" Type="http://schemas.openxmlformats.org/officeDocument/2006/relationships/image" Target="../media/image152.png"/><Relationship Id="rId106" Type="http://schemas.openxmlformats.org/officeDocument/2006/relationships/image" Target="../media/image61.png"/><Relationship Id="rId127" Type="http://schemas.openxmlformats.org/officeDocument/2006/relationships/customXml" Target="../ink/ink65.xml"/><Relationship Id="rId313" Type="http://schemas.openxmlformats.org/officeDocument/2006/relationships/customXml" Target="../ink/ink158.xml"/><Relationship Id="rId10" Type="http://schemas.openxmlformats.org/officeDocument/2006/relationships/image" Target="../media/image11.png"/><Relationship Id="rId31" Type="http://schemas.openxmlformats.org/officeDocument/2006/relationships/customXml" Target="../ink/ink17.xml"/><Relationship Id="rId52" Type="http://schemas.openxmlformats.org/officeDocument/2006/relationships/image" Target="../media/image34.png"/><Relationship Id="rId73" Type="http://schemas.openxmlformats.org/officeDocument/2006/relationships/customXml" Target="../ink/ink38.xml"/><Relationship Id="rId94" Type="http://schemas.openxmlformats.org/officeDocument/2006/relationships/image" Target="../media/image55.png"/><Relationship Id="rId148" Type="http://schemas.openxmlformats.org/officeDocument/2006/relationships/image" Target="../media/image82.png"/><Relationship Id="rId169" Type="http://schemas.openxmlformats.org/officeDocument/2006/relationships/customXml" Target="../ink/ink86.xml"/><Relationship Id="rId334" Type="http://schemas.openxmlformats.org/officeDocument/2006/relationships/image" Target="../media/image175.png"/><Relationship Id="rId355" Type="http://schemas.openxmlformats.org/officeDocument/2006/relationships/customXml" Target="../ink/ink179.xml"/><Relationship Id="rId4" Type="http://schemas.openxmlformats.org/officeDocument/2006/relationships/customXml" Target="../ink/ink4.xml"/><Relationship Id="rId180" Type="http://schemas.openxmlformats.org/officeDocument/2006/relationships/image" Target="../media/image98.png"/><Relationship Id="rId215" Type="http://schemas.openxmlformats.org/officeDocument/2006/relationships/customXml" Target="../ink/ink109.xml"/><Relationship Id="rId236" Type="http://schemas.openxmlformats.org/officeDocument/2006/relationships/image" Target="../media/image126.png"/><Relationship Id="rId257" Type="http://schemas.openxmlformats.org/officeDocument/2006/relationships/customXml" Target="../ink/ink130.xml"/><Relationship Id="rId278" Type="http://schemas.openxmlformats.org/officeDocument/2006/relationships/image" Target="../media/image147.png"/><Relationship Id="rId303" Type="http://schemas.openxmlformats.org/officeDocument/2006/relationships/customXml" Target="../ink/ink153.xml"/><Relationship Id="rId42" Type="http://schemas.openxmlformats.org/officeDocument/2006/relationships/image" Target="../media/image29.png"/><Relationship Id="rId84" Type="http://schemas.openxmlformats.org/officeDocument/2006/relationships/image" Target="../media/image50.png"/><Relationship Id="rId138" Type="http://schemas.openxmlformats.org/officeDocument/2006/relationships/image" Target="../media/image77.png"/><Relationship Id="rId345" Type="http://schemas.openxmlformats.org/officeDocument/2006/relationships/customXml" Target="../ink/ink174.xml"/><Relationship Id="rId191" Type="http://schemas.openxmlformats.org/officeDocument/2006/relationships/customXml" Target="../ink/ink97.xml"/><Relationship Id="rId205" Type="http://schemas.openxmlformats.org/officeDocument/2006/relationships/customXml" Target="../ink/ink104.xml"/><Relationship Id="rId247" Type="http://schemas.openxmlformats.org/officeDocument/2006/relationships/customXml" Target="../ink/ink125.xml"/><Relationship Id="rId107" Type="http://schemas.openxmlformats.org/officeDocument/2006/relationships/customXml" Target="../ink/ink55.xml"/><Relationship Id="rId289" Type="http://schemas.openxmlformats.org/officeDocument/2006/relationships/customXml" Target="../ink/ink146.xml"/><Relationship Id="rId11" Type="http://schemas.openxmlformats.org/officeDocument/2006/relationships/customXml" Target="../ink/ink7.xml"/><Relationship Id="rId53" Type="http://schemas.openxmlformats.org/officeDocument/2006/relationships/customXml" Target="../ink/ink28.xml"/><Relationship Id="rId149" Type="http://schemas.openxmlformats.org/officeDocument/2006/relationships/customXml" Target="../ink/ink76.xml"/><Relationship Id="rId314" Type="http://schemas.openxmlformats.org/officeDocument/2006/relationships/image" Target="../media/image165.png"/><Relationship Id="rId356" Type="http://schemas.openxmlformats.org/officeDocument/2006/relationships/image" Target="../media/image186.png"/><Relationship Id="rId95" Type="http://schemas.openxmlformats.org/officeDocument/2006/relationships/customXml" Target="../ink/ink49.xml"/><Relationship Id="rId160" Type="http://schemas.openxmlformats.org/officeDocument/2006/relationships/image" Target="../media/image88.png"/><Relationship Id="rId216" Type="http://schemas.openxmlformats.org/officeDocument/2006/relationships/image" Target="../media/image116.png"/><Relationship Id="rId258" Type="http://schemas.openxmlformats.org/officeDocument/2006/relationships/image" Target="../media/image137.png"/><Relationship Id="rId22" Type="http://schemas.openxmlformats.org/officeDocument/2006/relationships/image" Target="../media/image19.png"/><Relationship Id="rId64" Type="http://schemas.openxmlformats.org/officeDocument/2006/relationships/image" Target="../media/image40.png"/><Relationship Id="rId118" Type="http://schemas.openxmlformats.org/officeDocument/2006/relationships/image" Target="../media/image67.png"/><Relationship Id="rId325" Type="http://schemas.openxmlformats.org/officeDocument/2006/relationships/customXml" Target="../ink/ink164.xml"/><Relationship Id="rId367" Type="http://schemas.openxmlformats.org/officeDocument/2006/relationships/customXml" Target="../ink/ink185.xml"/><Relationship Id="rId171" Type="http://schemas.openxmlformats.org/officeDocument/2006/relationships/customXml" Target="../ink/ink87.xml"/><Relationship Id="rId227" Type="http://schemas.openxmlformats.org/officeDocument/2006/relationships/customXml" Target="../ink/ink115.xml"/><Relationship Id="rId269" Type="http://schemas.openxmlformats.org/officeDocument/2006/relationships/customXml" Target="../ink/ink136.xml"/><Relationship Id="rId33" Type="http://schemas.openxmlformats.org/officeDocument/2006/relationships/customXml" Target="../ink/ink18.xml"/><Relationship Id="rId129" Type="http://schemas.openxmlformats.org/officeDocument/2006/relationships/customXml" Target="../ink/ink66.xml"/><Relationship Id="rId280" Type="http://schemas.openxmlformats.org/officeDocument/2006/relationships/image" Target="../media/image148.png"/><Relationship Id="rId336" Type="http://schemas.openxmlformats.org/officeDocument/2006/relationships/image" Target="../media/image176.png"/><Relationship Id="rId75" Type="http://schemas.openxmlformats.org/officeDocument/2006/relationships/customXml" Target="../ink/ink39.xml"/><Relationship Id="rId140" Type="http://schemas.openxmlformats.org/officeDocument/2006/relationships/image" Target="../media/image78.png"/><Relationship Id="rId182" Type="http://schemas.openxmlformats.org/officeDocument/2006/relationships/image" Target="../media/image99.png"/><Relationship Id="rId6" Type="http://schemas.openxmlformats.org/officeDocument/2006/relationships/image" Target="../media/image12.png"/><Relationship Id="rId238" Type="http://schemas.openxmlformats.org/officeDocument/2006/relationships/image" Target="../media/image127.png"/><Relationship Id="rId291" Type="http://schemas.openxmlformats.org/officeDocument/2006/relationships/customXml" Target="../ink/ink147.xml"/><Relationship Id="rId305" Type="http://schemas.openxmlformats.org/officeDocument/2006/relationships/customXml" Target="../ink/ink154.xml"/><Relationship Id="rId347" Type="http://schemas.openxmlformats.org/officeDocument/2006/relationships/customXml" Target="../ink/ink175.xml"/><Relationship Id="rId44" Type="http://schemas.openxmlformats.org/officeDocument/2006/relationships/image" Target="../media/image30.png"/><Relationship Id="rId86" Type="http://schemas.openxmlformats.org/officeDocument/2006/relationships/image" Target="../media/image51.png"/><Relationship Id="rId151" Type="http://schemas.openxmlformats.org/officeDocument/2006/relationships/customXml" Target="../ink/ink77.xml"/><Relationship Id="rId193" Type="http://schemas.openxmlformats.org/officeDocument/2006/relationships/customXml" Target="../ink/ink98.xml"/><Relationship Id="rId207" Type="http://schemas.openxmlformats.org/officeDocument/2006/relationships/customXml" Target="../ink/ink105.xml"/><Relationship Id="rId249" Type="http://schemas.openxmlformats.org/officeDocument/2006/relationships/customXml" Target="../ink/ink126.xml"/><Relationship Id="rId13" Type="http://schemas.openxmlformats.org/officeDocument/2006/relationships/customXml" Target="../ink/ink8.xml"/><Relationship Id="rId109" Type="http://schemas.openxmlformats.org/officeDocument/2006/relationships/customXml" Target="../ink/ink56.xml"/><Relationship Id="rId260" Type="http://schemas.openxmlformats.org/officeDocument/2006/relationships/image" Target="../media/image138.png"/><Relationship Id="rId316" Type="http://schemas.openxmlformats.org/officeDocument/2006/relationships/image" Target="../media/image166.png"/><Relationship Id="rId55" Type="http://schemas.openxmlformats.org/officeDocument/2006/relationships/customXml" Target="../ink/ink29.xml"/><Relationship Id="rId97" Type="http://schemas.openxmlformats.org/officeDocument/2006/relationships/customXml" Target="../ink/ink50.xml"/><Relationship Id="rId120" Type="http://schemas.openxmlformats.org/officeDocument/2006/relationships/image" Target="../media/image68.png"/><Relationship Id="rId358" Type="http://schemas.openxmlformats.org/officeDocument/2006/relationships/image" Target="../media/image187.png"/><Relationship Id="rId162" Type="http://schemas.openxmlformats.org/officeDocument/2006/relationships/image" Target="../media/image89.png"/><Relationship Id="rId218" Type="http://schemas.openxmlformats.org/officeDocument/2006/relationships/image" Target="../media/image117.png"/><Relationship Id="rId271" Type="http://schemas.openxmlformats.org/officeDocument/2006/relationships/customXml" Target="../ink/ink137.xml"/><Relationship Id="rId24" Type="http://schemas.openxmlformats.org/officeDocument/2006/relationships/image" Target="../media/image20.png"/><Relationship Id="rId66" Type="http://schemas.openxmlformats.org/officeDocument/2006/relationships/image" Target="../media/image41.png"/><Relationship Id="rId131" Type="http://schemas.openxmlformats.org/officeDocument/2006/relationships/customXml" Target="../ink/ink67.xml"/><Relationship Id="rId327" Type="http://schemas.openxmlformats.org/officeDocument/2006/relationships/customXml" Target="../ink/ink165.xml"/><Relationship Id="rId369" Type="http://schemas.openxmlformats.org/officeDocument/2006/relationships/customXml" Target="../ink/ink186.xml"/><Relationship Id="rId173" Type="http://schemas.openxmlformats.org/officeDocument/2006/relationships/customXml" Target="../ink/ink88.xml"/><Relationship Id="rId229" Type="http://schemas.openxmlformats.org/officeDocument/2006/relationships/customXml" Target="../ink/ink116.xml"/><Relationship Id="rId240" Type="http://schemas.openxmlformats.org/officeDocument/2006/relationships/image" Target="../media/image128.png"/><Relationship Id="rId35" Type="http://schemas.openxmlformats.org/officeDocument/2006/relationships/customXml" Target="../ink/ink19.xml"/><Relationship Id="rId77" Type="http://schemas.openxmlformats.org/officeDocument/2006/relationships/customXml" Target="../ink/ink40.xml"/><Relationship Id="rId100" Type="http://schemas.openxmlformats.org/officeDocument/2006/relationships/image" Target="../media/image58.png"/><Relationship Id="rId282" Type="http://schemas.openxmlformats.org/officeDocument/2006/relationships/image" Target="../media/image149.png"/><Relationship Id="rId338" Type="http://schemas.openxmlformats.org/officeDocument/2006/relationships/image" Target="../media/image177.png"/><Relationship Id="rId8" Type="http://schemas.openxmlformats.org/officeDocument/2006/relationships/image" Target="../media/image13.png"/><Relationship Id="rId142" Type="http://schemas.openxmlformats.org/officeDocument/2006/relationships/image" Target="../media/image79.png"/><Relationship Id="rId184" Type="http://schemas.openxmlformats.org/officeDocument/2006/relationships/image" Target="../media/image100.png"/><Relationship Id="rId251" Type="http://schemas.openxmlformats.org/officeDocument/2006/relationships/customXml" Target="../ink/ink127.xml"/><Relationship Id="rId46" Type="http://schemas.openxmlformats.org/officeDocument/2006/relationships/image" Target="../media/image31.png"/><Relationship Id="rId293" Type="http://schemas.openxmlformats.org/officeDocument/2006/relationships/customXml" Target="../ink/ink148.xml"/><Relationship Id="rId307" Type="http://schemas.openxmlformats.org/officeDocument/2006/relationships/customXml" Target="../ink/ink155.xml"/><Relationship Id="rId349" Type="http://schemas.openxmlformats.org/officeDocument/2006/relationships/customXml" Target="../ink/ink176.xml"/><Relationship Id="rId88" Type="http://schemas.openxmlformats.org/officeDocument/2006/relationships/image" Target="../media/image52.png"/><Relationship Id="rId111" Type="http://schemas.openxmlformats.org/officeDocument/2006/relationships/customXml" Target="../ink/ink57.xml"/><Relationship Id="rId153" Type="http://schemas.openxmlformats.org/officeDocument/2006/relationships/customXml" Target="../ink/ink78.xml"/><Relationship Id="rId195" Type="http://schemas.openxmlformats.org/officeDocument/2006/relationships/customXml" Target="../ink/ink99.xml"/><Relationship Id="rId209" Type="http://schemas.openxmlformats.org/officeDocument/2006/relationships/customXml" Target="../ink/ink106.xml"/><Relationship Id="rId360" Type="http://schemas.openxmlformats.org/officeDocument/2006/relationships/image" Target="../media/image188.png"/><Relationship Id="rId220" Type="http://schemas.openxmlformats.org/officeDocument/2006/relationships/image" Target="../media/image118.png"/><Relationship Id="rId15" Type="http://schemas.openxmlformats.org/officeDocument/2006/relationships/customXml" Target="../ink/ink9.xml"/><Relationship Id="rId57" Type="http://schemas.openxmlformats.org/officeDocument/2006/relationships/customXml" Target="../ink/ink30.xml"/><Relationship Id="rId262" Type="http://schemas.openxmlformats.org/officeDocument/2006/relationships/image" Target="../media/image139.png"/><Relationship Id="rId318" Type="http://schemas.openxmlformats.org/officeDocument/2006/relationships/image" Target="../media/image16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.png"/><Relationship Id="rId21" Type="http://schemas.openxmlformats.org/officeDocument/2006/relationships/image" Target="../media/image203.png"/><Relationship Id="rId42" Type="http://schemas.openxmlformats.org/officeDocument/2006/relationships/customXml" Target="../ink/ink208.xml"/><Relationship Id="rId63" Type="http://schemas.openxmlformats.org/officeDocument/2006/relationships/image" Target="../media/image224.png"/><Relationship Id="rId84" Type="http://schemas.openxmlformats.org/officeDocument/2006/relationships/customXml" Target="../ink/ink229.xml"/><Relationship Id="rId138" Type="http://schemas.openxmlformats.org/officeDocument/2006/relationships/customXml" Target="../ink/ink256.xml"/><Relationship Id="rId107" Type="http://schemas.openxmlformats.org/officeDocument/2006/relationships/image" Target="../media/image246.png"/><Relationship Id="rId11" Type="http://schemas.openxmlformats.org/officeDocument/2006/relationships/image" Target="../media/image198.png"/><Relationship Id="rId32" Type="http://schemas.openxmlformats.org/officeDocument/2006/relationships/customXml" Target="../ink/ink203.xml"/><Relationship Id="rId53" Type="http://schemas.openxmlformats.org/officeDocument/2006/relationships/image" Target="../media/image219.png"/><Relationship Id="rId74" Type="http://schemas.openxmlformats.org/officeDocument/2006/relationships/customXml" Target="../ink/ink224.xml"/><Relationship Id="rId128" Type="http://schemas.openxmlformats.org/officeDocument/2006/relationships/customXml" Target="../ink/ink251.xml"/><Relationship Id="rId5" Type="http://schemas.openxmlformats.org/officeDocument/2006/relationships/customXml" Target="../ink/ink190.xml"/><Relationship Id="rId90" Type="http://schemas.openxmlformats.org/officeDocument/2006/relationships/customXml" Target="../ink/ink232.xml"/><Relationship Id="rId95" Type="http://schemas.openxmlformats.org/officeDocument/2006/relationships/image" Target="../media/image240.png"/><Relationship Id="rId22" Type="http://schemas.openxmlformats.org/officeDocument/2006/relationships/customXml" Target="../ink/ink198.xml"/><Relationship Id="rId27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customXml" Target="../ink/ink211.xml"/><Relationship Id="rId64" Type="http://schemas.openxmlformats.org/officeDocument/2006/relationships/customXml" Target="../ink/ink219.xml"/><Relationship Id="rId69" Type="http://schemas.openxmlformats.org/officeDocument/2006/relationships/image" Target="../media/image227.png"/><Relationship Id="rId113" Type="http://schemas.openxmlformats.org/officeDocument/2006/relationships/image" Target="../media/image249.png"/><Relationship Id="rId118" Type="http://schemas.openxmlformats.org/officeDocument/2006/relationships/customXml" Target="../ink/ink246.xml"/><Relationship Id="rId134" Type="http://schemas.openxmlformats.org/officeDocument/2006/relationships/customXml" Target="../ink/ink254.xml"/><Relationship Id="rId139" Type="http://schemas.openxmlformats.org/officeDocument/2006/relationships/image" Target="../media/image262.png"/><Relationship Id="rId80" Type="http://schemas.openxmlformats.org/officeDocument/2006/relationships/customXml" Target="../ink/ink227.xml"/><Relationship Id="rId85" Type="http://schemas.openxmlformats.org/officeDocument/2006/relationships/image" Target="../media/image235.png"/><Relationship Id="rId12" Type="http://schemas.openxmlformats.org/officeDocument/2006/relationships/customXml" Target="../ink/ink193.xml"/><Relationship Id="rId17" Type="http://schemas.openxmlformats.org/officeDocument/2006/relationships/image" Target="../media/image201.png"/><Relationship Id="rId33" Type="http://schemas.openxmlformats.org/officeDocument/2006/relationships/image" Target="../media/image209.png"/><Relationship Id="rId38" Type="http://schemas.openxmlformats.org/officeDocument/2006/relationships/customXml" Target="../ink/ink206.xml"/><Relationship Id="rId59" Type="http://schemas.openxmlformats.org/officeDocument/2006/relationships/image" Target="../media/image222.png"/><Relationship Id="rId103" Type="http://schemas.openxmlformats.org/officeDocument/2006/relationships/image" Target="../media/image244.png"/><Relationship Id="rId108" Type="http://schemas.openxmlformats.org/officeDocument/2006/relationships/customXml" Target="../ink/ink241.xml"/><Relationship Id="rId124" Type="http://schemas.openxmlformats.org/officeDocument/2006/relationships/customXml" Target="../ink/ink249.xml"/><Relationship Id="rId129" Type="http://schemas.openxmlformats.org/officeDocument/2006/relationships/image" Target="../media/image257.png"/><Relationship Id="rId54" Type="http://schemas.openxmlformats.org/officeDocument/2006/relationships/customXml" Target="../ink/ink214.xml"/><Relationship Id="rId70" Type="http://schemas.openxmlformats.org/officeDocument/2006/relationships/customXml" Target="../ink/ink222.xml"/><Relationship Id="rId75" Type="http://schemas.openxmlformats.org/officeDocument/2006/relationships/image" Target="../media/image230.png"/><Relationship Id="rId91" Type="http://schemas.openxmlformats.org/officeDocument/2006/relationships/image" Target="../media/image238.png"/><Relationship Id="rId96" Type="http://schemas.openxmlformats.org/officeDocument/2006/relationships/customXml" Target="../ink/ink235.xml"/><Relationship Id="rId140" Type="http://schemas.openxmlformats.org/officeDocument/2006/relationships/customXml" Target="../ink/ink257.xml"/><Relationship Id="rId145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0.png"/><Relationship Id="rId23" Type="http://schemas.openxmlformats.org/officeDocument/2006/relationships/image" Target="../media/image204.png"/><Relationship Id="rId28" Type="http://schemas.openxmlformats.org/officeDocument/2006/relationships/customXml" Target="../ink/ink201.xml"/><Relationship Id="rId49" Type="http://schemas.openxmlformats.org/officeDocument/2006/relationships/image" Target="../media/image217.png"/><Relationship Id="rId114" Type="http://schemas.openxmlformats.org/officeDocument/2006/relationships/customXml" Target="../ink/ink244.xml"/><Relationship Id="rId119" Type="http://schemas.openxmlformats.org/officeDocument/2006/relationships/image" Target="../media/image252.png"/><Relationship Id="rId44" Type="http://schemas.openxmlformats.org/officeDocument/2006/relationships/customXml" Target="../ink/ink209.xml"/><Relationship Id="rId60" Type="http://schemas.openxmlformats.org/officeDocument/2006/relationships/customXml" Target="../ink/ink217.xml"/><Relationship Id="rId65" Type="http://schemas.openxmlformats.org/officeDocument/2006/relationships/image" Target="../media/image225.png"/><Relationship Id="rId81" Type="http://schemas.openxmlformats.org/officeDocument/2006/relationships/image" Target="../media/image233.png"/><Relationship Id="rId86" Type="http://schemas.openxmlformats.org/officeDocument/2006/relationships/customXml" Target="../ink/ink230.xml"/><Relationship Id="rId130" Type="http://schemas.openxmlformats.org/officeDocument/2006/relationships/customXml" Target="../ink/ink252.xml"/><Relationship Id="rId135" Type="http://schemas.openxmlformats.org/officeDocument/2006/relationships/image" Target="../media/image260.png"/><Relationship Id="rId13" Type="http://schemas.openxmlformats.org/officeDocument/2006/relationships/image" Target="../media/image199.png"/><Relationship Id="rId18" Type="http://schemas.openxmlformats.org/officeDocument/2006/relationships/customXml" Target="../ink/ink196.xml"/><Relationship Id="rId39" Type="http://schemas.openxmlformats.org/officeDocument/2006/relationships/image" Target="../media/image212.png"/><Relationship Id="rId109" Type="http://schemas.openxmlformats.org/officeDocument/2006/relationships/image" Target="../media/image247.png"/><Relationship Id="rId34" Type="http://schemas.openxmlformats.org/officeDocument/2006/relationships/customXml" Target="../ink/ink204.xml"/><Relationship Id="rId50" Type="http://schemas.openxmlformats.org/officeDocument/2006/relationships/customXml" Target="../ink/ink212.xml"/><Relationship Id="rId55" Type="http://schemas.openxmlformats.org/officeDocument/2006/relationships/image" Target="../media/image220.png"/><Relationship Id="rId76" Type="http://schemas.openxmlformats.org/officeDocument/2006/relationships/customXml" Target="../ink/ink225.xml"/><Relationship Id="rId97" Type="http://schemas.openxmlformats.org/officeDocument/2006/relationships/image" Target="../media/image241.png"/><Relationship Id="rId104" Type="http://schemas.openxmlformats.org/officeDocument/2006/relationships/customXml" Target="../ink/ink239.xml"/><Relationship Id="rId120" Type="http://schemas.openxmlformats.org/officeDocument/2006/relationships/customXml" Target="../ink/ink247.xml"/><Relationship Id="rId125" Type="http://schemas.openxmlformats.org/officeDocument/2006/relationships/image" Target="../media/image255.png"/><Relationship Id="rId141" Type="http://schemas.openxmlformats.org/officeDocument/2006/relationships/image" Target="../media/image263.png"/><Relationship Id="rId146" Type="http://schemas.openxmlformats.org/officeDocument/2006/relationships/customXml" Target="../ink/ink260.xml"/><Relationship Id="rId7" Type="http://schemas.openxmlformats.org/officeDocument/2006/relationships/customXml" Target="../ink/ink191.xml"/><Relationship Id="rId71" Type="http://schemas.openxmlformats.org/officeDocument/2006/relationships/image" Target="../media/image228.png"/><Relationship Id="rId92" Type="http://schemas.openxmlformats.org/officeDocument/2006/relationships/customXml" Target="../ink/ink233.xml"/><Relationship Id="rId2" Type="http://schemas.openxmlformats.org/officeDocument/2006/relationships/image" Target="../media/image196.png"/><Relationship Id="rId29" Type="http://schemas.openxmlformats.org/officeDocument/2006/relationships/image" Target="../media/image207.png"/><Relationship Id="rId24" Type="http://schemas.openxmlformats.org/officeDocument/2006/relationships/customXml" Target="../ink/ink199.xml"/><Relationship Id="rId40" Type="http://schemas.openxmlformats.org/officeDocument/2006/relationships/customXml" Target="../ink/ink207.xml"/><Relationship Id="rId45" Type="http://schemas.openxmlformats.org/officeDocument/2006/relationships/image" Target="../media/image215.png"/><Relationship Id="rId66" Type="http://schemas.openxmlformats.org/officeDocument/2006/relationships/customXml" Target="../ink/ink220.xml"/><Relationship Id="rId87" Type="http://schemas.openxmlformats.org/officeDocument/2006/relationships/image" Target="../media/image236.png"/><Relationship Id="rId110" Type="http://schemas.openxmlformats.org/officeDocument/2006/relationships/customXml" Target="../ink/ink242.xml"/><Relationship Id="rId115" Type="http://schemas.openxmlformats.org/officeDocument/2006/relationships/image" Target="../media/image250.png"/><Relationship Id="rId131" Type="http://schemas.openxmlformats.org/officeDocument/2006/relationships/image" Target="../media/image258.png"/><Relationship Id="rId136" Type="http://schemas.openxmlformats.org/officeDocument/2006/relationships/customXml" Target="../ink/ink255.xml"/><Relationship Id="rId61" Type="http://schemas.openxmlformats.org/officeDocument/2006/relationships/image" Target="../media/image223.png"/><Relationship Id="rId82" Type="http://schemas.openxmlformats.org/officeDocument/2006/relationships/customXml" Target="../ink/ink228.xml"/><Relationship Id="rId19" Type="http://schemas.openxmlformats.org/officeDocument/2006/relationships/image" Target="../media/image202.png"/><Relationship Id="rId14" Type="http://schemas.openxmlformats.org/officeDocument/2006/relationships/customXml" Target="../ink/ink194.xml"/><Relationship Id="rId30" Type="http://schemas.openxmlformats.org/officeDocument/2006/relationships/customXml" Target="../ink/ink202.xml"/><Relationship Id="rId35" Type="http://schemas.openxmlformats.org/officeDocument/2006/relationships/image" Target="../media/image210.png"/><Relationship Id="rId56" Type="http://schemas.openxmlformats.org/officeDocument/2006/relationships/customXml" Target="../ink/ink215.xml"/><Relationship Id="rId77" Type="http://schemas.openxmlformats.org/officeDocument/2006/relationships/image" Target="../media/image231.png"/><Relationship Id="rId100" Type="http://schemas.openxmlformats.org/officeDocument/2006/relationships/customXml" Target="../ink/ink237.xml"/><Relationship Id="rId105" Type="http://schemas.openxmlformats.org/officeDocument/2006/relationships/image" Target="../media/image245.png"/><Relationship Id="rId126" Type="http://schemas.openxmlformats.org/officeDocument/2006/relationships/customXml" Target="../ink/ink250.xml"/><Relationship Id="rId147" Type="http://schemas.openxmlformats.org/officeDocument/2006/relationships/image" Target="../media/image266.png"/><Relationship Id="rId8" Type="http://schemas.openxmlformats.org/officeDocument/2006/relationships/image" Target="../media/image1810.png"/><Relationship Id="rId51" Type="http://schemas.openxmlformats.org/officeDocument/2006/relationships/image" Target="../media/image218.png"/><Relationship Id="rId72" Type="http://schemas.openxmlformats.org/officeDocument/2006/relationships/customXml" Target="../ink/ink223.xml"/><Relationship Id="rId93" Type="http://schemas.openxmlformats.org/officeDocument/2006/relationships/image" Target="../media/image239.png"/><Relationship Id="rId98" Type="http://schemas.openxmlformats.org/officeDocument/2006/relationships/customXml" Target="../ink/ink236.xml"/><Relationship Id="rId121" Type="http://schemas.openxmlformats.org/officeDocument/2006/relationships/image" Target="../media/image253.png"/><Relationship Id="rId142" Type="http://schemas.openxmlformats.org/officeDocument/2006/relationships/customXml" Target="../ink/ink258.xml"/><Relationship Id="rId3" Type="http://schemas.openxmlformats.org/officeDocument/2006/relationships/customXml" Target="../ink/ink189.xml"/><Relationship Id="rId25" Type="http://schemas.openxmlformats.org/officeDocument/2006/relationships/image" Target="../media/image205.png"/><Relationship Id="rId46" Type="http://schemas.openxmlformats.org/officeDocument/2006/relationships/customXml" Target="../ink/ink210.xml"/><Relationship Id="rId67" Type="http://schemas.openxmlformats.org/officeDocument/2006/relationships/image" Target="../media/image226.png"/><Relationship Id="rId116" Type="http://schemas.openxmlformats.org/officeDocument/2006/relationships/customXml" Target="../ink/ink245.xml"/><Relationship Id="rId137" Type="http://schemas.openxmlformats.org/officeDocument/2006/relationships/image" Target="../media/image261.png"/><Relationship Id="rId20" Type="http://schemas.openxmlformats.org/officeDocument/2006/relationships/customXml" Target="../ink/ink197.xml"/><Relationship Id="rId41" Type="http://schemas.openxmlformats.org/officeDocument/2006/relationships/image" Target="../media/image213.png"/><Relationship Id="rId62" Type="http://schemas.openxmlformats.org/officeDocument/2006/relationships/customXml" Target="../ink/ink218.xml"/><Relationship Id="rId83" Type="http://schemas.openxmlformats.org/officeDocument/2006/relationships/image" Target="../media/image234.png"/><Relationship Id="rId88" Type="http://schemas.openxmlformats.org/officeDocument/2006/relationships/customXml" Target="../ink/ink231.xml"/><Relationship Id="rId111" Type="http://schemas.openxmlformats.org/officeDocument/2006/relationships/image" Target="../media/image248.png"/><Relationship Id="rId132" Type="http://schemas.openxmlformats.org/officeDocument/2006/relationships/customXml" Target="../ink/ink253.xml"/><Relationship Id="rId15" Type="http://schemas.openxmlformats.org/officeDocument/2006/relationships/image" Target="../media/image200.png"/><Relationship Id="rId36" Type="http://schemas.openxmlformats.org/officeDocument/2006/relationships/customXml" Target="../ink/ink205.xml"/><Relationship Id="rId57" Type="http://schemas.openxmlformats.org/officeDocument/2006/relationships/image" Target="../media/image221.png"/><Relationship Id="rId106" Type="http://schemas.openxmlformats.org/officeDocument/2006/relationships/customXml" Target="../ink/ink240.xml"/><Relationship Id="rId127" Type="http://schemas.openxmlformats.org/officeDocument/2006/relationships/image" Target="../media/image256.png"/><Relationship Id="rId10" Type="http://schemas.openxmlformats.org/officeDocument/2006/relationships/customXml" Target="../ink/ink192.xml"/><Relationship Id="rId31" Type="http://schemas.openxmlformats.org/officeDocument/2006/relationships/image" Target="../media/image208.png"/><Relationship Id="rId52" Type="http://schemas.openxmlformats.org/officeDocument/2006/relationships/customXml" Target="../ink/ink213.xml"/><Relationship Id="rId73" Type="http://schemas.openxmlformats.org/officeDocument/2006/relationships/image" Target="../media/image229.png"/><Relationship Id="rId78" Type="http://schemas.openxmlformats.org/officeDocument/2006/relationships/customXml" Target="../ink/ink226.xml"/><Relationship Id="rId94" Type="http://schemas.openxmlformats.org/officeDocument/2006/relationships/customXml" Target="../ink/ink234.xml"/><Relationship Id="rId99" Type="http://schemas.openxmlformats.org/officeDocument/2006/relationships/image" Target="../media/image242.png"/><Relationship Id="rId101" Type="http://schemas.openxmlformats.org/officeDocument/2006/relationships/image" Target="../media/image243.png"/><Relationship Id="rId122" Type="http://schemas.openxmlformats.org/officeDocument/2006/relationships/customXml" Target="../ink/ink248.xml"/><Relationship Id="rId143" Type="http://schemas.openxmlformats.org/officeDocument/2006/relationships/image" Target="../media/image264.png"/><Relationship Id="rId4" Type="http://schemas.openxmlformats.org/officeDocument/2006/relationships/image" Target="../media/image1610.png"/><Relationship Id="rId9" Type="http://schemas.openxmlformats.org/officeDocument/2006/relationships/image" Target="../media/image197.png"/><Relationship Id="rId26" Type="http://schemas.openxmlformats.org/officeDocument/2006/relationships/customXml" Target="../ink/ink200.xml"/><Relationship Id="rId47" Type="http://schemas.openxmlformats.org/officeDocument/2006/relationships/image" Target="../media/image216.png"/><Relationship Id="rId68" Type="http://schemas.openxmlformats.org/officeDocument/2006/relationships/customXml" Target="../ink/ink221.xml"/><Relationship Id="rId89" Type="http://schemas.openxmlformats.org/officeDocument/2006/relationships/image" Target="../media/image237.png"/><Relationship Id="rId112" Type="http://schemas.openxmlformats.org/officeDocument/2006/relationships/customXml" Target="../ink/ink243.xml"/><Relationship Id="rId133" Type="http://schemas.openxmlformats.org/officeDocument/2006/relationships/image" Target="../media/image259.png"/><Relationship Id="rId16" Type="http://schemas.openxmlformats.org/officeDocument/2006/relationships/customXml" Target="../ink/ink195.xml"/><Relationship Id="rId37" Type="http://schemas.openxmlformats.org/officeDocument/2006/relationships/image" Target="../media/image211.png"/><Relationship Id="rId58" Type="http://schemas.openxmlformats.org/officeDocument/2006/relationships/customXml" Target="../ink/ink216.xml"/><Relationship Id="rId79" Type="http://schemas.openxmlformats.org/officeDocument/2006/relationships/image" Target="../media/image232.png"/><Relationship Id="rId102" Type="http://schemas.openxmlformats.org/officeDocument/2006/relationships/customXml" Target="../ink/ink238.xml"/><Relationship Id="rId123" Type="http://schemas.openxmlformats.org/officeDocument/2006/relationships/image" Target="../media/image254.png"/><Relationship Id="rId144" Type="http://schemas.openxmlformats.org/officeDocument/2006/relationships/customXml" Target="../ink/ink2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customXml" Target="../ink/ink26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3.xml"/><Relationship Id="rId13" Type="http://schemas.openxmlformats.org/officeDocument/2006/relationships/image" Target="../media/image2810.png"/><Relationship Id="rId3" Type="http://schemas.openxmlformats.org/officeDocument/2006/relationships/image" Target="../media/image269.png"/><Relationship Id="rId7" Type="http://schemas.openxmlformats.org/officeDocument/2006/relationships/image" Target="../media/image2510.png"/><Relationship Id="rId12" Type="http://schemas.openxmlformats.org/officeDocument/2006/relationships/customXml" Target="../ink/ink265.xml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2.xml"/><Relationship Id="rId11" Type="http://schemas.openxmlformats.org/officeDocument/2006/relationships/image" Target="../media/image2710.png"/><Relationship Id="rId5" Type="http://schemas.openxmlformats.org/officeDocument/2006/relationships/image" Target="../media/image271.png"/><Relationship Id="rId10" Type="http://schemas.openxmlformats.org/officeDocument/2006/relationships/customXml" Target="../ink/ink264.xml"/><Relationship Id="rId4" Type="http://schemas.openxmlformats.org/officeDocument/2006/relationships/image" Target="../media/image270.png"/><Relationship Id="rId9" Type="http://schemas.openxmlformats.org/officeDocument/2006/relationships/image" Target="../media/image2610.png"/><Relationship Id="rId14" Type="http://schemas.openxmlformats.org/officeDocument/2006/relationships/image" Target="../media/image2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16 </a:t>
            </a:r>
          </a:p>
          <a:p>
            <a:r>
              <a:rPr lang="en-CA" dirty="0"/>
              <a:t>Multiple Cameras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t="22072"/>
          <a:stretch>
            <a:fillRect/>
          </a:stretch>
        </p:blipFill>
        <p:spPr bwMode="auto">
          <a:xfrm>
            <a:off x="3961385" y="1959514"/>
            <a:ext cx="1568128" cy="46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4629" y="3140968"/>
            <a:ext cx="2417532" cy="43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First camera: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Second camera: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Substituting: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This is a mathematical relationship between the points in the two images, but it’s not in the most convenient form.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4293096"/>
            <a:ext cx="3096344" cy="48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562" y="3206168"/>
            <a:ext cx="3866654" cy="58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667142"/>
            <a:ext cx="3528392" cy="54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Take cross product with </a:t>
            </a:r>
            <a:r>
              <a:rPr lang="en-CA" sz="2400" dirty="0">
                <a:latin typeface="Symbol" pitchFamily="18" charset="2"/>
              </a:rPr>
              <a:t>t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(last term disappears)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Take inner product of both sides with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/>
              <a:t>2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725144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5576" y="1412777"/>
            <a:ext cx="79928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The cross product term can be expressed as a matrix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600" dirty="0"/>
          </a:p>
          <a:p>
            <a:r>
              <a:rPr lang="en-CA" sz="2400" dirty="0"/>
              <a:t>Defining: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We now have the essential matrix relation</a:t>
            </a:r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708920"/>
            <a:ext cx="3312368" cy="122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589240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7" y="4402940"/>
            <a:ext cx="1944216" cy="4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1412776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B74FD1B-41E3-333A-69F1-9AC44D922425}"/>
              </a:ext>
            </a:extLst>
          </p:cNvPr>
          <p:cNvGrpSpPr/>
          <p:nvPr/>
        </p:nvGrpSpPr>
        <p:grpSpPr>
          <a:xfrm>
            <a:off x="3461152" y="961101"/>
            <a:ext cx="3781080" cy="3936240"/>
            <a:chOff x="3461152" y="961101"/>
            <a:chExt cx="3781080" cy="39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C63A27A-6F86-C6E0-7AEF-167946198387}"/>
                    </a:ext>
                  </a:extLst>
                </p14:cNvPr>
                <p14:cNvContentPartPr/>
                <p14:nvPr/>
              </p14:nvContentPartPr>
              <p14:xfrm>
                <a:off x="3461152" y="4799061"/>
                <a:ext cx="2118600" cy="98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C63A27A-6F86-C6E0-7AEF-167946198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43512" y="4781061"/>
                  <a:ext cx="2154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2E3A993-6DEF-3F1B-6BF0-90898EFA98A0}"/>
                    </a:ext>
                  </a:extLst>
                </p14:cNvPr>
                <p14:cNvContentPartPr/>
                <p14:nvPr/>
              </p14:nvContentPartPr>
              <p14:xfrm>
                <a:off x="5570032" y="961101"/>
                <a:ext cx="1672200" cy="3767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2E3A993-6DEF-3F1B-6BF0-90898EFA98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2032" y="943461"/>
                  <a:ext cx="1707840" cy="38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720BFDD-C420-91AB-EBC0-0DE1EBD39CB9}"/>
                  </a:ext>
                </a:extLst>
              </p14:cNvPr>
              <p14:cNvContentPartPr/>
              <p14:nvPr/>
            </p14:nvContentPartPr>
            <p14:xfrm>
              <a:off x="3748432" y="1731501"/>
              <a:ext cx="1271160" cy="3078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720BFDD-C420-91AB-EBC0-0DE1EBD39C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0792" y="1713861"/>
                <a:ext cx="1306800" cy="34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955C78-65BC-9DE5-65C4-C79EA0329AA2}"/>
              </a:ext>
            </a:extLst>
          </p:cNvPr>
          <p:cNvGrpSpPr/>
          <p:nvPr/>
        </p:nvGrpSpPr>
        <p:grpSpPr>
          <a:xfrm>
            <a:off x="4415872" y="1220661"/>
            <a:ext cx="198000" cy="285840"/>
            <a:chOff x="4415872" y="1220661"/>
            <a:chExt cx="1980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B14563E-83DE-9389-EE8A-97A911517D38}"/>
                    </a:ext>
                  </a:extLst>
                </p14:cNvPr>
                <p14:cNvContentPartPr/>
                <p14:nvPr/>
              </p14:nvContentPartPr>
              <p14:xfrm>
                <a:off x="4415872" y="1220661"/>
                <a:ext cx="153000" cy="28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B14563E-83DE-9389-EE8A-97A911517D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97872" y="1203021"/>
                  <a:ext cx="188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87F9103-037A-8687-552B-201174C322B2}"/>
                    </a:ext>
                  </a:extLst>
                </p14:cNvPr>
                <p14:cNvContentPartPr/>
                <p14:nvPr/>
              </p14:nvContentPartPr>
              <p14:xfrm>
                <a:off x="4443592" y="1272501"/>
                <a:ext cx="27360" cy="214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87F9103-037A-8687-552B-201174C322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5952" y="1254861"/>
                  <a:ext cx="63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9FA4F50-7A16-F3A5-BCCF-291C7387940B}"/>
                    </a:ext>
                  </a:extLst>
                </p14:cNvPr>
                <p14:cNvContentPartPr/>
                <p14:nvPr/>
              </p14:nvContentPartPr>
              <p14:xfrm>
                <a:off x="4451512" y="1341621"/>
                <a:ext cx="111960" cy="68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9FA4F50-7A16-F3A5-BCCF-291C738794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33872" y="1323981"/>
                  <a:ext cx="147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1422F5-C404-48F4-134A-362ACAED57CF}"/>
                    </a:ext>
                  </a:extLst>
                </p14:cNvPr>
                <p14:cNvContentPartPr/>
                <p14:nvPr/>
              </p14:nvContentPartPr>
              <p14:xfrm>
                <a:off x="4463392" y="1452501"/>
                <a:ext cx="150480" cy="540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1422F5-C404-48F4-134A-362ACAED57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5752" y="1434861"/>
                  <a:ext cx="186120" cy="89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6386" y="2931186"/>
            <a:ext cx="1603700" cy="43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2911584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Rank 2: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5 degrees of freedom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Non-linear constraints between elements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4737" y="4948672"/>
            <a:ext cx="3967527" cy="48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944" y="1844824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Recovering </a:t>
            </a:r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276872"/>
            <a:ext cx="2880320" cy="51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337790"/>
            <a:ext cx="2880320" cy="145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Equation of a line: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1600" y="3183359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1600" y="4653136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51571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Recovering </a:t>
            </a:r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5567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636912"/>
            <a:ext cx="221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3861048"/>
            <a:ext cx="1656184" cy="46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5229200"/>
            <a:ext cx="2232248" cy="10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Equation of a line: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9592" y="2636912"/>
            <a:ext cx="196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consider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9592" y="3861048"/>
            <a:ext cx="4723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This has the form                      where </a:t>
            </a:r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3861048"/>
            <a:ext cx="1368152" cy="38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899592" y="4725144"/>
            <a:ext cx="326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 the </a:t>
            </a:r>
            <a:r>
              <a:rPr lang="en-CA" sz="2400" dirty="0" err="1"/>
              <a:t>epipolar</a:t>
            </a:r>
            <a:r>
              <a:rPr lang="en-CA" sz="2400" dirty="0"/>
              <a:t> lines are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</a:t>
            </a:r>
            <a:r>
              <a:rPr lang="en-CA" dirty="0" err="1"/>
              <a:t>epipoles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b="51401"/>
          <a:stretch>
            <a:fillRect/>
          </a:stretch>
        </p:blipFill>
        <p:spPr bwMode="auto">
          <a:xfrm>
            <a:off x="3347864" y="3781488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584" y="5396830"/>
            <a:ext cx="1979752" cy="48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868800"/>
            <a:ext cx="360040" cy="31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5805264"/>
            <a:ext cx="397607" cy="4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755576" y="1628800"/>
            <a:ext cx="770485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Every </a:t>
            </a:r>
            <a:r>
              <a:rPr lang="en-CA" sz="2400" dirty="0" err="1"/>
              <a:t>epipolar</a:t>
            </a:r>
            <a:r>
              <a:rPr lang="en-CA" sz="2400" dirty="0"/>
              <a:t> line in image 1 passes through the </a:t>
            </a:r>
            <a:r>
              <a:rPr lang="en-CA" sz="2400" dirty="0" err="1"/>
              <a:t>epipole</a:t>
            </a:r>
            <a:r>
              <a:rPr lang="en-CA" sz="2400" dirty="0"/>
              <a:t> </a:t>
            </a:r>
            <a:r>
              <a:rPr lang="en-CA" sz="2400" b="1" dirty="0"/>
              <a:t>e</a:t>
            </a:r>
            <a:r>
              <a:rPr lang="en-CA" sz="2400" baseline="-25000" dirty="0"/>
              <a:t>1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r>
              <a:rPr lang="en-CA" sz="2400" dirty="0"/>
              <a:t>In other words                                   for ALL </a:t>
            </a:r>
          </a:p>
          <a:p>
            <a:endParaRPr lang="en-CA" sz="1600" dirty="0"/>
          </a:p>
          <a:p>
            <a:endParaRPr lang="en-CA" sz="1600" dirty="0"/>
          </a:p>
          <a:p>
            <a:r>
              <a:rPr lang="en-CA" sz="2400" dirty="0"/>
              <a:t>This can only be true if </a:t>
            </a:r>
            <a:r>
              <a:rPr lang="en-CA" sz="2400" b="1" dirty="0"/>
              <a:t>e</a:t>
            </a:r>
            <a:r>
              <a:rPr lang="en-CA" sz="2400" baseline="-25000" dirty="0"/>
              <a:t>1</a:t>
            </a:r>
            <a:r>
              <a:rPr lang="en-CA" sz="2400" dirty="0"/>
              <a:t> is in the </a:t>
            </a:r>
            <a:r>
              <a:rPr lang="en-CA" sz="2400" dirty="0" err="1"/>
              <a:t>nullspace</a:t>
            </a:r>
            <a:r>
              <a:rPr lang="en-CA" sz="2400" dirty="0"/>
              <a:t> of </a:t>
            </a:r>
            <a:r>
              <a:rPr lang="en-CA" sz="2400" b="1" dirty="0"/>
              <a:t>E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Similarly: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We find the null spaces by computing                              , and taking the last column of      and the last row of        .  </a:t>
            </a: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808" y="2348880"/>
            <a:ext cx="2088232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/>
          <a:srcRect r="75862"/>
          <a:stretch>
            <a:fillRect/>
          </a:stretch>
        </p:blipFill>
        <p:spPr bwMode="auto">
          <a:xfrm>
            <a:off x="6011404" y="2288747"/>
            <a:ext cx="504056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47970" b="3431"/>
          <a:stretch>
            <a:fillRect/>
          </a:stretch>
        </p:blipFill>
        <p:spPr bwMode="auto">
          <a:xfrm>
            <a:off x="3284240" y="4585121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115AFEE-D8DE-9BBE-4234-C6FA644540FE}"/>
              </a:ext>
            </a:extLst>
          </p:cNvPr>
          <p:cNvGrpSpPr/>
          <p:nvPr/>
        </p:nvGrpSpPr>
        <p:grpSpPr>
          <a:xfrm>
            <a:off x="2693272" y="2079621"/>
            <a:ext cx="1134000" cy="1215360"/>
            <a:chOff x="2693272" y="2079621"/>
            <a:chExt cx="1134000" cy="12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F98C7FF-55D6-F0D8-B460-61F56C451DCE}"/>
                    </a:ext>
                  </a:extLst>
                </p14:cNvPr>
                <p14:cNvContentPartPr/>
                <p14:nvPr/>
              </p14:nvContentPartPr>
              <p14:xfrm>
                <a:off x="2693272" y="2079621"/>
                <a:ext cx="1017360" cy="8928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F98C7FF-55D6-F0D8-B460-61F56C451D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84632" y="2070621"/>
                  <a:ext cx="103500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9021C62-FEBA-7972-E72C-B5894B8ECFC4}"/>
                    </a:ext>
                  </a:extLst>
                </p14:cNvPr>
                <p14:cNvContentPartPr/>
                <p14:nvPr/>
              </p14:nvContentPartPr>
              <p14:xfrm>
                <a:off x="3434512" y="2861901"/>
                <a:ext cx="392760" cy="433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9021C62-FEBA-7972-E72C-B5894B8ECF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5512" y="2853261"/>
                  <a:ext cx="410400" cy="45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57ED7A-F9BC-53F6-6667-DA5DE58F02C3}"/>
              </a:ext>
            </a:extLst>
          </p:cNvPr>
          <p:cNvGrpSpPr/>
          <p:nvPr/>
        </p:nvGrpSpPr>
        <p:grpSpPr>
          <a:xfrm>
            <a:off x="840352" y="1745541"/>
            <a:ext cx="7400880" cy="756000"/>
            <a:chOff x="840352" y="1745541"/>
            <a:chExt cx="7400880" cy="75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F1C0F53-1431-CDE4-0D53-CE40746EB9F3}"/>
                    </a:ext>
                  </a:extLst>
                </p14:cNvPr>
                <p14:cNvContentPartPr/>
                <p14:nvPr/>
              </p14:nvContentPartPr>
              <p14:xfrm>
                <a:off x="840352" y="1745541"/>
                <a:ext cx="7400880" cy="531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F1C0F53-1431-CDE4-0D53-CE40746EB9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1712" y="1736541"/>
                  <a:ext cx="7418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F96E047-A0A3-910E-D540-D1CF81BB0180}"/>
                    </a:ext>
                  </a:extLst>
                </p14:cNvPr>
                <p14:cNvContentPartPr/>
                <p14:nvPr/>
              </p14:nvContentPartPr>
              <p14:xfrm>
                <a:off x="2451352" y="2234421"/>
                <a:ext cx="277920" cy="26712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F96E047-A0A3-910E-D540-D1CF81BB01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42352" y="2225421"/>
                  <a:ext cx="295560" cy="284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Decomposition of 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988840"/>
            <a:ext cx="21717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3212976"/>
            <a:ext cx="2412307" cy="129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509120"/>
            <a:ext cx="2016224" cy="38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5085184"/>
            <a:ext cx="3600400" cy="108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2" y="1700808"/>
            <a:ext cx="22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Essential matrix: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7895" y="2780928"/>
            <a:ext cx="6456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To recover translation and rotation use the matrix: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9592" y="4479503"/>
            <a:ext cx="6537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take the SVD                                 and then we 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Four interpretations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5760640" cy="527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3717032"/>
            <a:ext cx="1872208" cy="378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940152" y="2564904"/>
            <a:ext cx="30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To get the different solutions, we </a:t>
            </a:r>
            <a:r>
              <a:rPr lang="en-CA" sz="2400" dirty="0" err="1"/>
              <a:t>mutliply</a:t>
            </a:r>
            <a:r>
              <a:rPr lang="en-CA" sz="2400" dirty="0"/>
              <a:t> </a:t>
            </a:r>
            <a:r>
              <a:rPr lang="en-CA" sz="2400" dirty="0">
                <a:latin typeface="Symbol" pitchFamily="18" charset="2"/>
              </a:rPr>
              <a:t>t </a:t>
            </a:r>
            <a:r>
              <a:rPr lang="en-CA" sz="2400" dirty="0"/>
              <a:t>by -1 and substitute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fundamental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4693"/>
          <a:stretch>
            <a:fillRect/>
          </a:stretch>
        </p:blipFill>
        <p:spPr bwMode="auto">
          <a:xfrm>
            <a:off x="2987824" y="1844824"/>
            <a:ext cx="333037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3212976"/>
            <a:ext cx="3770759" cy="53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3861048"/>
            <a:ext cx="22764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725144"/>
            <a:ext cx="5418212" cy="52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1827" y="5733256"/>
            <a:ext cx="2108285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043608" y="1383159"/>
            <a:ext cx="657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consider two cameras that are not normalised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16" y="2708920"/>
            <a:ext cx="669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By a similar procedure to before, we get the relation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7624" y="3717032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6409" y="4437112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616" y="5373216"/>
            <a:ext cx="576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Relation between essential and fundamental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1816CDF-1DE1-574B-A949-C7F9C656164B}"/>
              </a:ext>
            </a:extLst>
          </p:cNvPr>
          <p:cNvGrpSpPr/>
          <p:nvPr/>
        </p:nvGrpSpPr>
        <p:grpSpPr>
          <a:xfrm>
            <a:off x="3439912" y="3113541"/>
            <a:ext cx="2014200" cy="777240"/>
            <a:chOff x="3439912" y="3113541"/>
            <a:chExt cx="2014200" cy="7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EB24A0D-1F73-B0BE-C601-1F55E285164A}"/>
                    </a:ext>
                  </a:extLst>
                </p14:cNvPr>
                <p14:cNvContentPartPr/>
                <p14:nvPr/>
              </p14:nvContentPartPr>
              <p14:xfrm>
                <a:off x="3439912" y="3814461"/>
                <a:ext cx="41040" cy="72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EB24A0D-1F73-B0BE-C601-1F55E28516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2272" y="3796461"/>
                  <a:ext cx="76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F733049-591F-3049-B245-4606E3ACAA26}"/>
                    </a:ext>
                  </a:extLst>
                </p14:cNvPr>
                <p14:cNvContentPartPr/>
                <p14:nvPr/>
              </p14:nvContentPartPr>
              <p14:xfrm>
                <a:off x="3464752" y="3113541"/>
                <a:ext cx="1989360" cy="777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F733049-591F-3049-B245-4606E3ACAA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47112" y="3095901"/>
                  <a:ext cx="202500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A635A8E-EBAE-11C4-FC97-4333B4698CF0}"/>
                  </a:ext>
                </a:extLst>
              </p14:cNvPr>
              <p14:cNvContentPartPr/>
              <p14:nvPr/>
            </p14:nvContentPartPr>
            <p14:xfrm>
              <a:off x="7286872" y="413181"/>
              <a:ext cx="948240" cy="7599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A635A8E-EBAE-11C4-FC97-4333B4698C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69232" y="395541"/>
                <a:ext cx="98388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99F1916-B486-5D21-4FA1-4CED9D3C0FF8}"/>
                  </a:ext>
                </a:extLst>
              </p14:cNvPr>
              <p14:cNvContentPartPr/>
              <p14:nvPr/>
            </p14:nvContentPartPr>
            <p14:xfrm>
              <a:off x="4173952" y="4493421"/>
              <a:ext cx="192960" cy="1378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99F1916-B486-5D21-4FA1-4CED9D3C0F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56312" y="4475781"/>
                <a:ext cx="2286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6F66A7F-008E-B5DA-E85F-74C24F1C034D}"/>
                  </a:ext>
                </a:extLst>
              </p14:cNvPr>
              <p14:cNvContentPartPr/>
              <p14:nvPr/>
            </p14:nvContentPartPr>
            <p14:xfrm>
              <a:off x="3116632" y="6351021"/>
              <a:ext cx="2202120" cy="7560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6F66A7F-008E-B5DA-E85F-74C24F1C03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8632" y="6333021"/>
                <a:ext cx="2237760" cy="1112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695A6B00-E023-C636-74A2-AAF1B14016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16465" y="1807559"/>
            <a:ext cx="4281519" cy="20907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070806-2E3E-E9B1-EF2C-B32C2BE9F1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7964" y="5189594"/>
            <a:ext cx="4091017" cy="681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from 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412776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Given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an object that can be characterized by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3D points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projections into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 images</a:t>
            </a:r>
          </a:p>
          <a:p>
            <a:pPr marL="342900" indent="-342900"/>
            <a:endParaRPr lang="en-CA" sz="1600" dirty="0"/>
          </a:p>
          <a:p>
            <a:pPr marL="342900" indent="-342900"/>
            <a:r>
              <a:rPr lang="en-CA" sz="2400" dirty="0"/>
              <a:t>Find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Intrinsic matrix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Extrinsic matrix for each of J images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3D points</a:t>
            </a:r>
          </a:p>
          <a:p>
            <a:r>
              <a:rPr lang="en-CA" sz="24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7" y="1828207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204864"/>
            <a:ext cx="1358612" cy="42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664" y="3181348"/>
            <a:ext cx="369160" cy="3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501008"/>
            <a:ext cx="1440160" cy="42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 t="3339" b="691"/>
          <a:stretch>
            <a:fillRect/>
          </a:stretch>
        </p:blipFill>
        <p:spPr bwMode="auto">
          <a:xfrm>
            <a:off x="755576" y="4367513"/>
            <a:ext cx="7959114" cy="200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8282212" y="4365104"/>
            <a:ext cx="466252" cy="336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3" y="3897144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Fundamental matrix criterion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8820472" cy="541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Estimation of fundamental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50703"/>
            <a:ext cx="7474024" cy="10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751" y="4509120"/>
            <a:ext cx="1533273" cy="50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629386"/>
            <a:ext cx="15625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506186"/>
            <a:ext cx="2992281" cy="74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5576" y="1484784"/>
            <a:ext cx="7920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When the fundamental matrix is correct, the </a:t>
            </a:r>
            <a:r>
              <a:rPr lang="en-CA" sz="2400" dirty="0" err="1"/>
              <a:t>epipolar</a:t>
            </a:r>
            <a:r>
              <a:rPr lang="en-CA" sz="2400" dirty="0"/>
              <a:t> line induced by a point in the first image should pass through the matching point in the second image and vice-versa.  </a:t>
            </a:r>
          </a:p>
          <a:p>
            <a:endParaRPr lang="en-CA" sz="1200" dirty="0"/>
          </a:p>
          <a:p>
            <a:r>
              <a:rPr lang="en-CA" sz="2400" dirty="0"/>
              <a:t>This suggests the criterion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If                         and                         then </a:t>
            </a:r>
          </a:p>
          <a:p>
            <a:endParaRPr lang="en-CA" sz="2400" dirty="0"/>
          </a:p>
          <a:p>
            <a:r>
              <a:rPr lang="en-CA" sz="2400" dirty="0"/>
              <a:t>Unfortunately, there is no closed form solution for this quantity.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4286256"/>
            <a:ext cx="4966547" cy="134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484784"/>
            <a:ext cx="7920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Approach: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solve for fundamental matrix using homogeneous coordinates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closed form solution (but to wrong problem!)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Known as the 8 point algorithm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Start with fundamental matrix relation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Writing out in full:</a:t>
            </a:r>
          </a:p>
          <a:p>
            <a:pPr marL="457200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r>
              <a:rPr lang="en-CA" sz="2400" dirty="0"/>
              <a:t>or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6152" y="3500438"/>
            <a:ext cx="2274472" cy="64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6698" y="5960677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2132856"/>
            <a:ext cx="8064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Can be written as: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where</a:t>
            </a:r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Stacking together constraints from at least 8 pairs of points, we get the system of equations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27938"/>
          <a:stretch>
            <a:fillRect/>
          </a:stretch>
        </p:blipFill>
        <p:spPr bwMode="auto">
          <a:xfrm>
            <a:off x="1547664" y="2636912"/>
            <a:ext cx="6832004" cy="44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284984"/>
            <a:ext cx="5112568" cy="36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4869160"/>
            <a:ext cx="6984776" cy="120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1628800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86CBD4F-4123-BB05-EBB1-92844E7A0521}"/>
              </a:ext>
            </a:extLst>
          </p:cNvPr>
          <p:cNvGrpSpPr/>
          <p:nvPr/>
        </p:nvGrpSpPr>
        <p:grpSpPr>
          <a:xfrm>
            <a:off x="5262592" y="192861"/>
            <a:ext cx="370440" cy="433440"/>
            <a:chOff x="5262592" y="192861"/>
            <a:chExt cx="37044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E0F4F8-6600-E300-CF8F-A89B0EF4CC96}"/>
                    </a:ext>
                  </a:extLst>
                </p14:cNvPr>
                <p14:cNvContentPartPr/>
                <p14:nvPr/>
              </p14:nvContentPartPr>
              <p14:xfrm>
                <a:off x="5262592" y="276381"/>
                <a:ext cx="180000" cy="3355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E0F4F8-6600-E300-CF8F-A89B0EF4CC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44592" y="258741"/>
                  <a:ext cx="215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6E883F8-5CA5-77C2-65B9-BC73FBCC4AB6}"/>
                    </a:ext>
                  </a:extLst>
                </p14:cNvPr>
                <p14:cNvContentPartPr/>
                <p14:nvPr/>
              </p14:nvContentPartPr>
              <p14:xfrm>
                <a:off x="5456632" y="201861"/>
                <a:ext cx="83880" cy="132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6E883F8-5CA5-77C2-65B9-BC73FBCC4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8632" y="184221"/>
                  <a:ext cx="119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FF0D5C8-05D9-BC44-6354-81EA32FF163B}"/>
                    </a:ext>
                  </a:extLst>
                </p14:cNvPr>
                <p14:cNvContentPartPr/>
                <p14:nvPr/>
              </p14:nvContentPartPr>
              <p14:xfrm>
                <a:off x="5580112" y="192861"/>
                <a:ext cx="52920" cy="433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FF0D5C8-05D9-BC44-6354-81EA32FF16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62112" y="174861"/>
                  <a:ext cx="8856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5B9735B-8711-8237-ADD8-1465BB8EFA1E}"/>
              </a:ext>
            </a:extLst>
          </p:cNvPr>
          <p:cNvGrpSpPr/>
          <p:nvPr/>
        </p:nvGrpSpPr>
        <p:grpSpPr>
          <a:xfrm>
            <a:off x="5836432" y="175941"/>
            <a:ext cx="1168560" cy="333720"/>
            <a:chOff x="5836432" y="175941"/>
            <a:chExt cx="116856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5DDA373-1586-D4FF-B6BF-943F4737024D}"/>
                    </a:ext>
                  </a:extLst>
                </p14:cNvPr>
                <p14:cNvContentPartPr/>
                <p14:nvPr/>
              </p14:nvContentPartPr>
              <p14:xfrm>
                <a:off x="5836432" y="336141"/>
                <a:ext cx="141840" cy="173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5DDA373-1586-D4FF-B6BF-943F473702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18432" y="318501"/>
                  <a:ext cx="177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E3C7DAC-7580-3250-D42B-8A20B5FCC7AC}"/>
                    </a:ext>
                  </a:extLst>
                </p14:cNvPr>
                <p14:cNvContentPartPr/>
                <p14:nvPr/>
              </p14:nvContentPartPr>
              <p14:xfrm>
                <a:off x="6018952" y="296181"/>
                <a:ext cx="144720" cy="181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E3C7DAC-7580-3250-D42B-8A20B5FCC7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0952" y="278541"/>
                  <a:ext cx="18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3220BA3-E4FA-5C4F-5E01-88F9D7CC3CDC}"/>
                    </a:ext>
                  </a:extLst>
                </p14:cNvPr>
                <p14:cNvContentPartPr/>
                <p14:nvPr/>
              </p14:nvContentPartPr>
              <p14:xfrm>
                <a:off x="6089512" y="379341"/>
                <a:ext cx="18360" cy="38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3220BA3-E4FA-5C4F-5E01-88F9D7CC3C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1512" y="361341"/>
                  <a:ext cx="54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948561-B27D-8387-C03C-C7B11EE7D985}"/>
                    </a:ext>
                  </a:extLst>
                </p14:cNvPr>
                <p14:cNvContentPartPr/>
                <p14:nvPr/>
              </p14:nvContentPartPr>
              <p14:xfrm>
                <a:off x="6183112" y="303021"/>
                <a:ext cx="62640" cy="13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948561-B27D-8387-C03C-C7B11EE7D9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5112" y="285021"/>
                  <a:ext cx="98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348EFC-FD0E-E540-2D90-582E6705DDCD}"/>
                    </a:ext>
                  </a:extLst>
                </p14:cNvPr>
                <p14:cNvContentPartPr/>
                <p14:nvPr/>
              </p14:nvContentPartPr>
              <p14:xfrm>
                <a:off x="6325312" y="368181"/>
                <a:ext cx="6840" cy="47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348EFC-FD0E-E540-2D90-582E6705DD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7312" y="350181"/>
                  <a:ext cx="42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FE758C6-8D48-DDF1-20AC-C66E766B84A1}"/>
                    </a:ext>
                  </a:extLst>
                </p14:cNvPr>
                <p14:cNvContentPartPr/>
                <p14:nvPr/>
              </p14:nvContentPartPr>
              <p14:xfrm>
                <a:off x="6424312" y="232461"/>
                <a:ext cx="168840" cy="156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FE758C6-8D48-DDF1-20AC-C66E766B84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06672" y="214821"/>
                  <a:ext cx="204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1B57C64-E485-F31F-2636-5F7B511DD718}"/>
                    </a:ext>
                  </a:extLst>
                </p14:cNvPr>
                <p14:cNvContentPartPr/>
                <p14:nvPr/>
              </p14:nvContentPartPr>
              <p14:xfrm>
                <a:off x="6588472" y="177381"/>
                <a:ext cx="108000" cy="257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1B57C64-E485-F31F-2636-5F7B511DD7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70472" y="159741"/>
                  <a:ext cx="143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BB56BAE-781D-F5A9-77F7-21AC472B90DE}"/>
                    </a:ext>
                  </a:extLst>
                </p14:cNvPr>
                <p14:cNvContentPartPr/>
                <p14:nvPr/>
              </p14:nvContentPartPr>
              <p14:xfrm>
                <a:off x="6734272" y="175941"/>
                <a:ext cx="55440" cy="244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BB56BAE-781D-F5A9-77F7-21AC472B90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16632" y="158301"/>
                  <a:ext cx="91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195F676-4D52-0B3C-31FC-FFF6EACCB56D}"/>
                    </a:ext>
                  </a:extLst>
                </p14:cNvPr>
                <p14:cNvContentPartPr/>
                <p14:nvPr/>
              </p14:nvContentPartPr>
              <p14:xfrm>
                <a:off x="6882592" y="244341"/>
                <a:ext cx="122400" cy="197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195F676-4D52-0B3C-31FC-FFF6EACCB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64592" y="226341"/>
                  <a:ext cx="158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8601CE7-6BA6-23F7-5E55-1DF2B8B805B6}"/>
              </a:ext>
            </a:extLst>
          </p:cNvPr>
          <p:cNvGrpSpPr/>
          <p:nvPr/>
        </p:nvGrpSpPr>
        <p:grpSpPr>
          <a:xfrm>
            <a:off x="7286152" y="43101"/>
            <a:ext cx="1774080" cy="448200"/>
            <a:chOff x="7286152" y="43101"/>
            <a:chExt cx="177408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334B428-F31E-3EE3-DACA-BF8CDFB8032D}"/>
                    </a:ext>
                  </a:extLst>
                </p14:cNvPr>
                <p14:cNvContentPartPr/>
                <p14:nvPr/>
              </p14:nvContentPartPr>
              <p14:xfrm>
                <a:off x="7286152" y="209421"/>
                <a:ext cx="94680" cy="244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334B428-F31E-3EE3-DACA-BF8CDFB803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8512" y="191421"/>
                  <a:ext cx="130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00D0474-D07E-35AF-2D99-C97A83FF7AC6}"/>
                    </a:ext>
                  </a:extLst>
                </p14:cNvPr>
                <p14:cNvContentPartPr/>
                <p14:nvPr/>
              </p14:nvContentPartPr>
              <p14:xfrm>
                <a:off x="7484152" y="158661"/>
                <a:ext cx="149760" cy="62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00D0474-D07E-35AF-2D99-C97A83FF7A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6512" y="141021"/>
                  <a:ext cx="185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8346276-F8DA-C0E1-4B3E-E690E638968B}"/>
                    </a:ext>
                  </a:extLst>
                </p14:cNvPr>
                <p14:cNvContentPartPr/>
                <p14:nvPr/>
              </p14:nvContentPartPr>
              <p14:xfrm>
                <a:off x="7605112" y="179541"/>
                <a:ext cx="17640" cy="261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8346276-F8DA-C0E1-4B3E-E690E63896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87112" y="161541"/>
                  <a:ext cx="53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0CF9051-0ADA-FCEB-A3FB-498C4880BF1C}"/>
                    </a:ext>
                  </a:extLst>
                </p14:cNvPr>
                <p14:cNvContentPartPr/>
                <p14:nvPr/>
              </p14:nvContentPartPr>
              <p14:xfrm>
                <a:off x="7865752" y="58581"/>
                <a:ext cx="119520" cy="432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0CF9051-0ADA-FCEB-A3FB-498C4880BF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8112" y="40941"/>
                  <a:ext cx="1551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9B309DB-138B-BF8B-67AE-8F3691D0DA8C}"/>
                    </a:ext>
                  </a:extLst>
                </p14:cNvPr>
                <p14:cNvContentPartPr/>
                <p14:nvPr/>
              </p14:nvContentPartPr>
              <p14:xfrm>
                <a:off x="7773592" y="304461"/>
                <a:ext cx="318960" cy="115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9B309DB-138B-BF8B-67AE-8F3691D0DA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55952" y="286461"/>
                  <a:ext cx="354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B7129DA-48B9-586B-51CC-71E6D9EA68A4}"/>
                    </a:ext>
                  </a:extLst>
                </p14:cNvPr>
                <p14:cNvContentPartPr/>
                <p14:nvPr/>
              </p14:nvContentPartPr>
              <p14:xfrm>
                <a:off x="8116312" y="243261"/>
                <a:ext cx="124560" cy="184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B7129DA-48B9-586B-51CC-71E6D9EA68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98312" y="225261"/>
                  <a:ext cx="160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8534A09-7CE2-A030-1025-874A89F8496D}"/>
                    </a:ext>
                  </a:extLst>
                </p14:cNvPr>
                <p14:cNvContentPartPr/>
                <p14:nvPr/>
              </p14:nvContentPartPr>
              <p14:xfrm>
                <a:off x="8327632" y="240381"/>
                <a:ext cx="90720" cy="204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8534A09-7CE2-A030-1025-874A89F849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09992" y="222741"/>
                  <a:ext cx="126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32931CA-3E95-2449-62D6-AAF1C9D6CB14}"/>
                    </a:ext>
                  </a:extLst>
                </p14:cNvPr>
                <p14:cNvContentPartPr/>
                <p14:nvPr/>
              </p14:nvContentPartPr>
              <p14:xfrm>
                <a:off x="8480632" y="43101"/>
                <a:ext cx="88560" cy="324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32931CA-3E95-2449-62D6-AAF1C9D6CB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62632" y="25461"/>
                  <a:ext cx="124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671CCCA-9F85-4785-7D91-F76D4E0E57EA}"/>
                    </a:ext>
                  </a:extLst>
                </p14:cNvPr>
                <p14:cNvContentPartPr/>
                <p14:nvPr/>
              </p14:nvContentPartPr>
              <p14:xfrm>
                <a:off x="8416192" y="193221"/>
                <a:ext cx="149040" cy="35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671CCCA-9F85-4785-7D91-F76D4E0E57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98192" y="175581"/>
                  <a:ext cx="184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66D40E2-1650-100C-7C86-69009E05903D}"/>
                    </a:ext>
                  </a:extLst>
                </p14:cNvPr>
                <p14:cNvContentPartPr/>
                <p14:nvPr/>
              </p14:nvContentPartPr>
              <p14:xfrm>
                <a:off x="8636512" y="282501"/>
                <a:ext cx="30240" cy="12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66D40E2-1650-100C-7C86-69009E059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18872" y="264501"/>
                  <a:ext cx="65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4594F4C-27DE-A3A2-431B-0AC7111472C1}"/>
                    </a:ext>
                  </a:extLst>
                </p14:cNvPr>
                <p14:cNvContentPartPr/>
                <p14:nvPr/>
              </p14:nvContentPartPr>
              <p14:xfrm>
                <a:off x="8717512" y="158661"/>
                <a:ext cx="101520" cy="171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4594F4C-27DE-A3A2-431B-0AC7111472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99872" y="141021"/>
                  <a:ext cx="137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B4E1E72-4A1A-C221-5546-3010A2CFE8C0}"/>
                    </a:ext>
                  </a:extLst>
                </p14:cNvPr>
                <p14:cNvContentPartPr/>
                <p14:nvPr/>
              </p14:nvContentPartPr>
              <p14:xfrm>
                <a:off x="8851432" y="200781"/>
                <a:ext cx="208800" cy="158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B4E1E72-4A1A-C221-5546-3010A2CFE8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33432" y="182781"/>
                  <a:ext cx="244440" cy="194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7495091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827584" y="3356993"/>
            <a:ext cx="6984776" cy="1935912"/>
            <a:chOff x="1187624" y="4437112"/>
            <a:chExt cx="7056783" cy="1827017"/>
          </a:xfrm>
        </p:grpSpPr>
        <p:grpSp>
          <p:nvGrpSpPr>
            <p:cNvPr id="11" name="Group 15"/>
            <p:cNvGrpSpPr/>
            <p:nvPr/>
          </p:nvGrpSpPr>
          <p:grpSpPr>
            <a:xfrm>
              <a:off x="1187624" y="4437112"/>
              <a:ext cx="7056783" cy="844493"/>
              <a:chOff x="899592" y="4077072"/>
              <a:chExt cx="7056783" cy="84449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899592" y="4119462"/>
                <a:ext cx="7056783" cy="77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Minimum direction problem of the form                     , Find minimum of               subject to                  . </a:t>
                </a:r>
              </a:p>
            </p:txBody>
          </p:sp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012160" y="4077072"/>
                <a:ext cx="1368152" cy="494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8104" y="4479156"/>
                <a:ext cx="1008112" cy="442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19"/>
            <p:cNvGrpSpPr/>
            <p:nvPr/>
          </p:nvGrpSpPr>
          <p:grpSpPr>
            <a:xfrm>
              <a:off x="1187624" y="5407869"/>
              <a:ext cx="7056783" cy="856260"/>
              <a:chOff x="899592" y="4941168"/>
              <a:chExt cx="7056783" cy="856260"/>
            </a:xfrm>
          </p:grpSpPr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34759" y="5341884"/>
                <a:ext cx="332951" cy="417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66919" y="5377093"/>
                <a:ext cx="360040" cy="3600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99592" y="5013174"/>
                <a:ext cx="7056783" cy="78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To solve, compute the SVD                                and then set       to the last column of     . </a:t>
                </a:r>
              </a:p>
            </p:txBody>
          </p:sp>
          <p:pic>
            <p:nvPicPr>
              <p:cNvPr id="17" name="Picture 1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386349" y="4941168"/>
                <a:ext cx="2028448" cy="528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29980" y="4824106"/>
              <a:ext cx="825960" cy="475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concerns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This procedure does not ensure that solution is rank 2.  Solution:  set last singular value to zero.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Can be unreliable because of numerical problems to do with the data scaling – better to re-scale the data first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Needs 8 points in general positions (cannot all be planar).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Fails if there is not sufficient translation between the views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Use this solution to start non-linear optimisation of true criterion (must ensure non-linear constraints obeyed).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There is also a 7 point algorithm (useful if fitting repeatedly in RANSAC)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3B080A-BF17-93CA-8739-18A930F06319}"/>
                  </a:ext>
                </a:extLst>
              </p14:cNvPr>
              <p14:cNvContentPartPr/>
              <p14:nvPr/>
            </p14:nvContentPartPr>
            <p14:xfrm>
              <a:off x="303592" y="1204821"/>
              <a:ext cx="1240560" cy="5754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3B080A-BF17-93CA-8739-18A930F063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952" y="1196181"/>
                <a:ext cx="1258200" cy="577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8275913" cy="306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Start with pair of images taken from slightly different viewpoints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31096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Find features using a corner detection algorithm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28092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Match features using a greedy algorithm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from 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899592" y="1196752"/>
            <a:ext cx="7416824" cy="291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4365104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For simplicity, we’ll start with simpler problem</a:t>
            </a:r>
          </a:p>
          <a:p>
            <a:pPr marL="342900" indent="-3429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Just J=2 images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Known intrinsic matrix 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5577805"/>
            <a:ext cx="274117" cy="22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86085"/>
            <a:ext cx="8315967" cy="307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Fit fundamental matrix using robust algorithm such as RANSAC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73569"/>
            <a:ext cx="8270907" cy="30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Find matching points that agree with the fundamental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628800"/>
            <a:ext cx="820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Extract essential matrix from fundamental matrix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Extract  rotation and translation from essential matrix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Reconstruct the 3D positions </a:t>
            </a:r>
            <a:r>
              <a:rPr lang="en-CA" sz="2400" b="1" dirty="0"/>
              <a:t>w</a:t>
            </a:r>
            <a:r>
              <a:rPr lang="en-CA" sz="2400" dirty="0"/>
              <a:t> of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perform non-linear optimisation over points and rotation and translation between cameras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645024"/>
            <a:ext cx="825212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460432" y="3789040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98602"/>
            <a:ext cx="8265900" cy="3049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CA" sz="2400" dirty="0"/>
              <a:t>Reconstructed depth indicated by color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Dense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We’d like to compute a dense depth map (an estimate of the disparity at every pixel)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Approaches to this include dynamic programming and graph cuts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However, they all assume that the correct match for each point is on the same horizontal line.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ensure this is the case, we warp the images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This process is known as </a:t>
            </a:r>
            <a:r>
              <a:rPr lang="en-CA" sz="2400" dirty="0">
                <a:solidFill>
                  <a:srgbClr val="FF0000"/>
                </a:solidFill>
              </a:rPr>
              <a:t>rectification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321" r="42711"/>
          <a:stretch>
            <a:fillRect/>
          </a:stretch>
        </p:blipFill>
        <p:spPr bwMode="auto">
          <a:xfrm>
            <a:off x="3779912" y="1412776"/>
            <a:ext cx="4680520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1484784"/>
            <a:ext cx="3456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have already seen  one situation where the </a:t>
            </a:r>
            <a:r>
              <a:rPr lang="en-CA" sz="2400" dirty="0" err="1"/>
              <a:t>epipolar</a:t>
            </a:r>
            <a:r>
              <a:rPr lang="en-CA" sz="2400" dirty="0"/>
              <a:t> lines are horizontal and on the same line:</a:t>
            </a:r>
          </a:p>
          <a:p>
            <a:endParaRPr lang="en-CA" sz="2400" dirty="0"/>
          </a:p>
          <a:p>
            <a:r>
              <a:rPr lang="en-CA" sz="2400" dirty="0"/>
              <a:t>when the camera movement is pure translation in the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400" dirty="0"/>
              <a:t> direction. 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34EEAE-15A6-265A-9E36-EEDD17D4AEB0}"/>
              </a:ext>
            </a:extLst>
          </p:cNvPr>
          <p:cNvGrpSpPr/>
          <p:nvPr/>
        </p:nvGrpSpPr>
        <p:grpSpPr>
          <a:xfrm>
            <a:off x="465592" y="3596301"/>
            <a:ext cx="5569560" cy="2495160"/>
            <a:chOff x="465592" y="3596301"/>
            <a:chExt cx="5569560" cy="249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79740FE-438B-DA9C-FA7E-D242B6425356}"/>
                    </a:ext>
                  </a:extLst>
                </p14:cNvPr>
                <p14:cNvContentPartPr/>
                <p14:nvPr/>
              </p14:nvContentPartPr>
              <p14:xfrm>
                <a:off x="465592" y="3596301"/>
                <a:ext cx="2181960" cy="16167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79740FE-438B-DA9C-FA7E-D242B64253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592" y="3587301"/>
                  <a:ext cx="2199600" cy="16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C591060-B8B2-26E3-0392-C3776827A84A}"/>
                    </a:ext>
                  </a:extLst>
                </p14:cNvPr>
                <p14:cNvContentPartPr/>
                <p14:nvPr/>
              </p14:nvContentPartPr>
              <p14:xfrm>
                <a:off x="2417872" y="5138181"/>
                <a:ext cx="1857240" cy="8427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C591060-B8B2-26E3-0392-C3776827A8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9232" y="5129181"/>
                  <a:ext cx="187488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320F620-1DB1-0F47-AEE5-D8546DD17FF1}"/>
                    </a:ext>
                  </a:extLst>
                </p14:cNvPr>
                <p14:cNvContentPartPr/>
                <p14:nvPr/>
              </p14:nvContentPartPr>
              <p14:xfrm>
                <a:off x="4721152" y="5974821"/>
                <a:ext cx="570240" cy="45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320F620-1DB1-0F47-AEE5-D8546DD17F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12512" y="5966181"/>
                  <a:ext cx="587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7AFD3D5-81D8-EED7-BA5A-FD614632F661}"/>
                    </a:ext>
                  </a:extLst>
                </p14:cNvPr>
                <p14:cNvContentPartPr/>
                <p14:nvPr/>
              </p14:nvContentPartPr>
              <p14:xfrm>
                <a:off x="5274472" y="5934861"/>
                <a:ext cx="73800" cy="1357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7AFD3D5-81D8-EED7-BA5A-FD614632F6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65832" y="5926221"/>
                  <a:ext cx="91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50AA5D6-25E8-3CFB-7E57-E279CD60092B}"/>
                    </a:ext>
                  </a:extLst>
                </p14:cNvPr>
                <p14:cNvContentPartPr/>
                <p14:nvPr/>
              </p14:nvContentPartPr>
              <p14:xfrm>
                <a:off x="5449072" y="5807421"/>
                <a:ext cx="368280" cy="281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50AA5D6-25E8-3CFB-7E57-E279CD6009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40432" y="5798781"/>
                  <a:ext cx="385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9FF6278-A7F6-E4EA-1122-C07E374C53B8}"/>
                    </a:ext>
                  </a:extLst>
                </p14:cNvPr>
                <p14:cNvContentPartPr/>
                <p14:nvPr/>
              </p14:nvContentPartPr>
              <p14:xfrm>
                <a:off x="5864152" y="5616621"/>
                <a:ext cx="85320" cy="248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9FF6278-A7F6-E4EA-1122-C07E374C53B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55512" y="5607981"/>
                  <a:ext cx="102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7FE69AA-EE22-990B-199E-7A0F265C9119}"/>
                    </a:ext>
                  </a:extLst>
                </p14:cNvPr>
                <p14:cNvContentPartPr/>
                <p14:nvPr/>
              </p14:nvContentPartPr>
              <p14:xfrm>
                <a:off x="5979712" y="6086421"/>
                <a:ext cx="55440" cy="5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7FE69AA-EE22-990B-199E-7A0F265C911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71072" y="6077781"/>
                  <a:ext cx="73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63E2CE-29C0-D086-E799-4E9CECC74D98}"/>
                    </a:ext>
                  </a:extLst>
                </p14:cNvPr>
                <p14:cNvContentPartPr/>
                <p14:nvPr/>
              </p14:nvContentPartPr>
              <p14:xfrm>
                <a:off x="5577232" y="5633541"/>
                <a:ext cx="94680" cy="92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63E2CE-29C0-D086-E799-4E9CECC74D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68592" y="5624541"/>
                  <a:ext cx="112320" cy="109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2598" y="1268760"/>
            <a:ext cx="582590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95536" y="2723436"/>
            <a:ext cx="2880320" cy="1569660"/>
            <a:chOff x="395536" y="1484784"/>
            <a:chExt cx="2880320" cy="156966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4216" r="75668" b="1025"/>
            <a:stretch>
              <a:fillRect/>
            </a:stretch>
          </p:blipFill>
          <p:spPr bwMode="auto">
            <a:xfrm>
              <a:off x="1543472" y="1930400"/>
              <a:ext cx="469508" cy="3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95536" y="1484784"/>
              <a:ext cx="2880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Apply </a:t>
              </a:r>
              <a:r>
                <a:rPr lang="en-CA" sz="2400" dirty="0" err="1"/>
                <a:t>homographies</a:t>
              </a:r>
              <a:br>
                <a:rPr lang="en-CA" sz="2400" dirty="0"/>
              </a:br>
              <a:r>
                <a:rPr lang="en-CA" sz="2400" dirty="0"/>
                <a:t>        and </a:t>
              </a:r>
              <a:r>
                <a:rPr lang="en-CA" sz="2400" dirty="0">
                  <a:latin typeface="Symbol" pitchFamily="18" charset="2"/>
                </a:rPr>
                <a:t>  </a:t>
              </a:r>
              <a:r>
                <a:rPr lang="en-CA" sz="2400" dirty="0"/>
                <a:t>     to image 1 and 2</a:t>
              </a:r>
            </a:p>
            <a:p>
              <a:endParaRPr lang="en-CA" sz="2400" dirty="0"/>
            </a:p>
          </p:txBody>
        </p:sp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0914" y="1900726"/>
              <a:ext cx="450686" cy="40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1560" y="1426125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Start with       which breaks down as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Move origin to center of image</a:t>
            </a:r>
          </a:p>
          <a:p>
            <a:pPr marL="914400" lvl="1" indent="-457200"/>
            <a:endParaRPr lang="en-CA" sz="2400" dirty="0"/>
          </a:p>
          <a:p>
            <a:pPr marL="914400" lvl="1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Rotate </a:t>
            </a:r>
            <a:r>
              <a:rPr lang="en-CA" sz="2400" dirty="0" err="1"/>
              <a:t>epipole</a:t>
            </a:r>
            <a:r>
              <a:rPr lang="en-CA" sz="2400" dirty="0"/>
              <a:t> to horizontal direction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Move </a:t>
            </a:r>
            <a:r>
              <a:rPr lang="en-CA" sz="2400" dirty="0" err="1"/>
              <a:t>epipole</a:t>
            </a:r>
            <a:r>
              <a:rPr lang="en-CA" sz="2400" dirty="0"/>
              <a:t> to infinity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204864"/>
            <a:ext cx="2088232" cy="109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789040"/>
            <a:ext cx="3393109" cy="97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5229200"/>
            <a:ext cx="2088232" cy="91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t="14216"/>
          <a:stretch>
            <a:fillRect/>
          </a:stretch>
        </p:blipFill>
        <p:spPr bwMode="auto">
          <a:xfrm>
            <a:off x="5652120" y="1535795"/>
            <a:ext cx="1741165" cy="30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t="14216" r="75668" b="1025"/>
          <a:stretch>
            <a:fillRect/>
          </a:stretch>
        </p:blipFill>
        <p:spPr bwMode="auto">
          <a:xfrm>
            <a:off x="2411760" y="1539489"/>
            <a:ext cx="423664" cy="30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There is a family of possible </a:t>
            </a:r>
            <a:r>
              <a:rPr lang="en-CA" sz="2400" dirty="0" err="1"/>
              <a:t>homographies</a:t>
            </a:r>
            <a:r>
              <a:rPr lang="en-CA" sz="2400" dirty="0"/>
              <a:t> that can be applied to image 1 to achieve the desired effect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These can be parameterized as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							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One way to choose this, is to pick the parameter that makes the mapped points in each transformed image closest in a least squares sense: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027278"/>
            <a:ext cx="4680520" cy="76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5286388"/>
            <a:ext cx="8690351" cy="74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2996952"/>
            <a:ext cx="1226618" cy="27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24328" y="2636912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F862587-B39C-1181-3EFA-1BD804DCD6DA}"/>
              </a:ext>
            </a:extLst>
          </p:cNvPr>
          <p:cNvGrpSpPr/>
          <p:nvPr/>
        </p:nvGrpSpPr>
        <p:grpSpPr>
          <a:xfrm>
            <a:off x="496912" y="2236221"/>
            <a:ext cx="365760" cy="2745720"/>
            <a:chOff x="496912" y="2236221"/>
            <a:chExt cx="365760" cy="27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7FB23CE-B2DB-5FA5-E415-9FA3A6397696}"/>
                    </a:ext>
                  </a:extLst>
                </p14:cNvPr>
                <p14:cNvContentPartPr/>
                <p14:nvPr/>
              </p14:nvContentPartPr>
              <p14:xfrm>
                <a:off x="596272" y="2236221"/>
                <a:ext cx="212040" cy="369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7FB23CE-B2DB-5FA5-E415-9FA3A63976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8272" y="2218221"/>
                  <a:ext cx="247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D59E344-3166-F8F9-9CB6-F47F996BBF84}"/>
                    </a:ext>
                  </a:extLst>
                </p14:cNvPr>
                <p14:cNvContentPartPr/>
                <p14:nvPr/>
              </p14:nvContentPartPr>
              <p14:xfrm>
                <a:off x="496912" y="2810781"/>
                <a:ext cx="270360" cy="686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D59E344-3166-F8F9-9CB6-F47F996BBF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912" y="2793141"/>
                  <a:ext cx="30600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C7A470E-EF16-38FA-1E77-5A159B992349}"/>
                    </a:ext>
                  </a:extLst>
                </p14:cNvPr>
                <p14:cNvContentPartPr/>
                <p14:nvPr/>
              </p14:nvContentPartPr>
              <p14:xfrm>
                <a:off x="499792" y="3793941"/>
                <a:ext cx="362880" cy="1188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C7A470E-EF16-38FA-1E77-5A159B9923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2152" y="3775941"/>
                  <a:ext cx="398520" cy="122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Before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57106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43608" y="4849996"/>
            <a:ext cx="7150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Before rectification, the </a:t>
            </a:r>
            <a:r>
              <a:rPr lang="en-CA" sz="2800" dirty="0" err="1"/>
              <a:t>epipolar</a:t>
            </a:r>
            <a:r>
              <a:rPr lang="en-CA" sz="2800" dirty="0"/>
              <a:t> lines converge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8788567" cy="327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4797152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After rectification, the </a:t>
            </a:r>
            <a:r>
              <a:rPr lang="en-CA" sz="2800" dirty="0" err="1"/>
              <a:t>epipolar</a:t>
            </a:r>
            <a:r>
              <a:rPr lang="en-CA" sz="2800" dirty="0"/>
              <a:t> lines are horizontal and aligned with one another</a:t>
            </a:r>
          </a:p>
          <a:p>
            <a:pPr algn="ctr"/>
            <a:endParaRPr lang="en-CA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4953" b="52052"/>
          <a:stretch>
            <a:fillRect/>
          </a:stretch>
        </p:blipFill>
        <p:spPr bwMode="auto">
          <a:xfrm>
            <a:off x="636423" y="1268760"/>
            <a:ext cx="836356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79512" y="4911551"/>
            <a:ext cx="889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Planar rectification does not work if </a:t>
            </a:r>
            <a:r>
              <a:rPr lang="en-CA" sz="2800" dirty="0" err="1"/>
              <a:t>epipole</a:t>
            </a:r>
            <a:r>
              <a:rPr lang="en-CA" sz="2800" dirty="0"/>
              <a:t> lies within the image.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5301208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Polar rectification works in this situation, but distorts the image more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7948"/>
          <a:stretch>
            <a:fillRect/>
          </a:stretch>
        </p:blipFill>
        <p:spPr bwMode="auto">
          <a:xfrm>
            <a:off x="0" y="1307756"/>
            <a:ext cx="9144000" cy="381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49088" y="1193552"/>
            <a:ext cx="39553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Dense Stereo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84785"/>
            <a:ext cx="439892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49675" r="2787"/>
          <a:stretch>
            <a:fillRect/>
          </a:stretch>
        </p:blipFill>
        <p:spPr bwMode="auto">
          <a:xfrm>
            <a:off x="4283968" y="1484784"/>
            <a:ext cx="486208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Multi-view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r="30124"/>
          <a:stretch>
            <a:fillRect/>
          </a:stretch>
        </p:blipFill>
        <p:spPr bwMode="auto">
          <a:xfrm>
            <a:off x="0" y="1340768"/>
            <a:ext cx="914400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Multi-view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35488" r="-1520"/>
          <a:stretch>
            <a:fillRect/>
          </a:stretch>
        </p:blipFill>
        <p:spPr bwMode="auto">
          <a:xfrm>
            <a:off x="395536" y="1340768"/>
            <a:ext cx="864096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Reconstruction from video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300" dirty="0"/>
              <a:t>Images taken from same camera; can also optimise for intrinsic parameters (auto-calibration)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Matching points is easier as can track them through the video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Not every point is within every image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Additional constraints on matching: three-view equivalent of fundamental matrix is tri-focal tensor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New ways of initialising all of the camera parameters simultaneously (factorisation algorithm)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Bundle Adjustment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Bundle adjustment refers to process of refining initial estimates of structure and motion using non-linear optimisation.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20888"/>
            <a:ext cx="7056784" cy="171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2376264" cy="75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797152"/>
            <a:ext cx="3745202" cy="138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4254187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problem has the least squares form: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4008" y="4284588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268760"/>
            <a:ext cx="7091620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FB0DA65-77A5-44CD-3CA1-21C4D80EE3A9}"/>
              </a:ext>
            </a:extLst>
          </p:cNvPr>
          <p:cNvGrpSpPr/>
          <p:nvPr/>
        </p:nvGrpSpPr>
        <p:grpSpPr>
          <a:xfrm>
            <a:off x="1490512" y="1124541"/>
            <a:ext cx="3220920" cy="4821120"/>
            <a:chOff x="1490512" y="1124541"/>
            <a:chExt cx="3220920" cy="48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D815150-CF09-8194-1BF2-65AA87BAA6ED}"/>
                    </a:ext>
                  </a:extLst>
                </p14:cNvPr>
                <p14:cNvContentPartPr/>
                <p14:nvPr/>
              </p14:nvContentPartPr>
              <p14:xfrm>
                <a:off x="4556632" y="1483821"/>
                <a:ext cx="154800" cy="180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D815150-CF09-8194-1BF2-65AA87BAA6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8992" y="1466181"/>
                  <a:ext cx="19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40E5BDD-E39B-4308-7261-0F58E2C7D753}"/>
                    </a:ext>
                  </a:extLst>
                </p14:cNvPr>
                <p14:cNvContentPartPr/>
                <p14:nvPr/>
              </p14:nvContentPartPr>
              <p14:xfrm>
                <a:off x="1490512" y="1124541"/>
                <a:ext cx="3193200" cy="4821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40E5BDD-E39B-4308-7261-0F58E2C7D7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72512" y="1106541"/>
                  <a:ext cx="3228840" cy="48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0351980-1F39-83A3-ABA3-913231202782}"/>
              </a:ext>
            </a:extLst>
          </p:cNvPr>
          <p:cNvGrpSpPr/>
          <p:nvPr/>
        </p:nvGrpSpPr>
        <p:grpSpPr>
          <a:xfrm>
            <a:off x="3374392" y="4212261"/>
            <a:ext cx="2548440" cy="2199600"/>
            <a:chOff x="3374392" y="4212261"/>
            <a:chExt cx="2548440" cy="21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6AB7F9B-076A-30BC-38BB-2B887465DE12}"/>
                    </a:ext>
                  </a:extLst>
                </p14:cNvPr>
                <p14:cNvContentPartPr/>
                <p14:nvPr/>
              </p14:nvContentPartPr>
              <p14:xfrm>
                <a:off x="3374392" y="4212261"/>
                <a:ext cx="1199520" cy="78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6AB7F9B-076A-30BC-38BB-2B887465DE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65392" y="4203621"/>
                  <a:ext cx="121716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0228CFB-F9AB-82D5-CA77-A2386E70D1C6}"/>
                    </a:ext>
                  </a:extLst>
                </p14:cNvPr>
                <p14:cNvContentPartPr/>
                <p14:nvPr/>
              </p14:nvContentPartPr>
              <p14:xfrm>
                <a:off x="4583632" y="5334021"/>
                <a:ext cx="1339200" cy="1077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0228CFB-F9AB-82D5-CA77-A2386E70D1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74632" y="5325381"/>
                  <a:ext cx="1356840" cy="10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57" name="墨迹 2056">
                <a:extLst>
                  <a:ext uri="{FF2B5EF4-FFF2-40B4-BE49-F238E27FC236}">
                    <a16:creationId xmlns:a16="http://schemas.microsoft.com/office/drawing/2014/main" id="{DD06D113-637A-952E-1D3B-131411B2B39E}"/>
                  </a:ext>
                </a:extLst>
              </p14:cNvPr>
              <p14:cNvContentPartPr/>
              <p14:nvPr/>
            </p14:nvContentPartPr>
            <p14:xfrm>
              <a:off x="-2489648" y="888021"/>
              <a:ext cx="117360" cy="208800"/>
            </p14:xfrm>
          </p:contentPart>
        </mc:Choice>
        <mc:Fallback>
          <p:pic>
            <p:nvPicPr>
              <p:cNvPr id="2057" name="墨迹 2056">
                <a:extLst>
                  <a:ext uri="{FF2B5EF4-FFF2-40B4-BE49-F238E27FC236}">
                    <a16:creationId xmlns:a16="http://schemas.microsoft.com/office/drawing/2014/main" id="{DD06D113-637A-952E-1D3B-131411B2B3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2498648" y="879381"/>
                <a:ext cx="135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58" name="墨迹 2057">
                <a:extLst>
                  <a:ext uri="{FF2B5EF4-FFF2-40B4-BE49-F238E27FC236}">
                    <a16:creationId xmlns:a16="http://schemas.microsoft.com/office/drawing/2014/main" id="{168143BF-8D8E-B3DF-3122-FAB8B11BFFD8}"/>
                  </a:ext>
                </a:extLst>
              </p14:cNvPr>
              <p14:cNvContentPartPr/>
              <p14:nvPr/>
            </p14:nvContentPartPr>
            <p14:xfrm>
              <a:off x="-2382728" y="860301"/>
              <a:ext cx="113400" cy="505080"/>
            </p14:xfrm>
          </p:contentPart>
        </mc:Choice>
        <mc:Fallback>
          <p:pic>
            <p:nvPicPr>
              <p:cNvPr id="2058" name="墨迹 2057">
                <a:extLst>
                  <a:ext uri="{FF2B5EF4-FFF2-40B4-BE49-F238E27FC236}">
                    <a16:creationId xmlns:a16="http://schemas.microsoft.com/office/drawing/2014/main" id="{168143BF-8D8E-B3DF-3122-FAB8B11BFFD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2391368" y="851301"/>
                <a:ext cx="13104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59" name="墨迹 2058">
                <a:extLst>
                  <a:ext uri="{FF2B5EF4-FFF2-40B4-BE49-F238E27FC236}">
                    <a16:creationId xmlns:a16="http://schemas.microsoft.com/office/drawing/2014/main" id="{651666A5-837E-8A90-8C47-6586D4222F6C}"/>
                  </a:ext>
                </a:extLst>
              </p14:cNvPr>
              <p14:cNvContentPartPr/>
              <p14:nvPr/>
            </p14:nvContentPartPr>
            <p14:xfrm>
              <a:off x="-2369408" y="829701"/>
              <a:ext cx="171000" cy="162720"/>
            </p14:xfrm>
          </p:contentPart>
        </mc:Choice>
        <mc:Fallback>
          <p:pic>
            <p:nvPicPr>
              <p:cNvPr id="2059" name="墨迹 2058">
                <a:extLst>
                  <a:ext uri="{FF2B5EF4-FFF2-40B4-BE49-F238E27FC236}">
                    <a16:creationId xmlns:a16="http://schemas.microsoft.com/office/drawing/2014/main" id="{651666A5-837E-8A90-8C47-6586D4222F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378408" y="820701"/>
                <a:ext cx="1886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60" name="墨迹 2059">
                <a:extLst>
                  <a:ext uri="{FF2B5EF4-FFF2-40B4-BE49-F238E27FC236}">
                    <a16:creationId xmlns:a16="http://schemas.microsoft.com/office/drawing/2014/main" id="{E323AFA3-266C-1965-9735-771C4909E5C8}"/>
                  </a:ext>
                </a:extLst>
              </p14:cNvPr>
              <p14:cNvContentPartPr/>
              <p14:nvPr/>
            </p14:nvContentPartPr>
            <p14:xfrm>
              <a:off x="-2163488" y="656181"/>
              <a:ext cx="137160" cy="623880"/>
            </p14:xfrm>
          </p:contentPart>
        </mc:Choice>
        <mc:Fallback>
          <p:pic>
            <p:nvPicPr>
              <p:cNvPr id="2060" name="墨迹 2059">
                <a:extLst>
                  <a:ext uri="{FF2B5EF4-FFF2-40B4-BE49-F238E27FC236}">
                    <a16:creationId xmlns:a16="http://schemas.microsoft.com/office/drawing/2014/main" id="{E323AFA3-266C-1965-9735-771C4909E5C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172488" y="647541"/>
                <a:ext cx="15480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61" name="墨迹 2060">
                <a:extLst>
                  <a:ext uri="{FF2B5EF4-FFF2-40B4-BE49-F238E27FC236}">
                    <a16:creationId xmlns:a16="http://schemas.microsoft.com/office/drawing/2014/main" id="{5FD7C8BB-0D44-A1CB-5F74-481A16768B2D}"/>
                  </a:ext>
                </a:extLst>
              </p14:cNvPr>
              <p14:cNvContentPartPr/>
              <p14:nvPr/>
            </p14:nvContentPartPr>
            <p14:xfrm>
              <a:off x="-2100488" y="701541"/>
              <a:ext cx="217440" cy="173160"/>
            </p14:xfrm>
          </p:contentPart>
        </mc:Choice>
        <mc:Fallback>
          <p:pic>
            <p:nvPicPr>
              <p:cNvPr id="2061" name="墨迹 2060">
                <a:extLst>
                  <a:ext uri="{FF2B5EF4-FFF2-40B4-BE49-F238E27FC236}">
                    <a16:creationId xmlns:a16="http://schemas.microsoft.com/office/drawing/2014/main" id="{5FD7C8BB-0D44-A1CB-5F74-481A16768B2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109128" y="692541"/>
                <a:ext cx="235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62" name="墨迹 2061">
                <a:extLst>
                  <a:ext uri="{FF2B5EF4-FFF2-40B4-BE49-F238E27FC236}">
                    <a16:creationId xmlns:a16="http://schemas.microsoft.com/office/drawing/2014/main" id="{B1FCA5D4-7F80-1657-4597-A941A9A4DE03}"/>
                  </a:ext>
                </a:extLst>
              </p14:cNvPr>
              <p14:cNvContentPartPr/>
              <p14:nvPr/>
            </p14:nvContentPartPr>
            <p14:xfrm>
              <a:off x="-1866488" y="472941"/>
              <a:ext cx="107280" cy="281880"/>
            </p14:xfrm>
          </p:contentPart>
        </mc:Choice>
        <mc:Fallback>
          <p:pic>
            <p:nvPicPr>
              <p:cNvPr id="2062" name="墨迹 2061">
                <a:extLst>
                  <a:ext uri="{FF2B5EF4-FFF2-40B4-BE49-F238E27FC236}">
                    <a16:creationId xmlns:a16="http://schemas.microsoft.com/office/drawing/2014/main" id="{B1FCA5D4-7F80-1657-4597-A941A9A4DE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875488" y="464301"/>
                <a:ext cx="124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063" name="墨迹 2062">
                <a:extLst>
                  <a:ext uri="{FF2B5EF4-FFF2-40B4-BE49-F238E27FC236}">
                    <a16:creationId xmlns:a16="http://schemas.microsoft.com/office/drawing/2014/main" id="{612BA02A-D622-94A6-67FA-F4F1CEDF0A9D}"/>
                  </a:ext>
                </a:extLst>
              </p14:cNvPr>
              <p14:cNvContentPartPr/>
              <p14:nvPr/>
            </p14:nvContentPartPr>
            <p14:xfrm>
              <a:off x="-1670648" y="574461"/>
              <a:ext cx="119160" cy="142560"/>
            </p14:xfrm>
          </p:contentPart>
        </mc:Choice>
        <mc:Fallback>
          <p:pic>
            <p:nvPicPr>
              <p:cNvPr id="2063" name="墨迹 2062">
                <a:extLst>
                  <a:ext uri="{FF2B5EF4-FFF2-40B4-BE49-F238E27FC236}">
                    <a16:creationId xmlns:a16="http://schemas.microsoft.com/office/drawing/2014/main" id="{612BA02A-D622-94A6-67FA-F4F1CEDF0A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1679288" y="565821"/>
                <a:ext cx="136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064" name="墨迹 2063">
                <a:extLst>
                  <a:ext uri="{FF2B5EF4-FFF2-40B4-BE49-F238E27FC236}">
                    <a16:creationId xmlns:a16="http://schemas.microsoft.com/office/drawing/2014/main" id="{BB85D41C-5455-0488-B9D7-B14E98A46F83}"/>
                  </a:ext>
                </a:extLst>
              </p14:cNvPr>
              <p14:cNvContentPartPr/>
              <p14:nvPr/>
            </p14:nvContentPartPr>
            <p14:xfrm>
              <a:off x="-1521968" y="542061"/>
              <a:ext cx="150480" cy="135720"/>
            </p14:xfrm>
          </p:contentPart>
        </mc:Choice>
        <mc:Fallback>
          <p:pic>
            <p:nvPicPr>
              <p:cNvPr id="2064" name="墨迹 2063">
                <a:extLst>
                  <a:ext uri="{FF2B5EF4-FFF2-40B4-BE49-F238E27FC236}">
                    <a16:creationId xmlns:a16="http://schemas.microsoft.com/office/drawing/2014/main" id="{BB85D41C-5455-0488-B9D7-B14E98A46F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1530608" y="533061"/>
                <a:ext cx="168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68" name="墨迹 2067">
                <a:extLst>
                  <a:ext uri="{FF2B5EF4-FFF2-40B4-BE49-F238E27FC236}">
                    <a16:creationId xmlns:a16="http://schemas.microsoft.com/office/drawing/2014/main" id="{D426D51A-C46B-D331-EBC1-24C36C526D58}"/>
                  </a:ext>
                </a:extLst>
              </p14:cNvPr>
              <p14:cNvContentPartPr/>
              <p14:nvPr/>
            </p14:nvContentPartPr>
            <p14:xfrm>
              <a:off x="-1302008" y="194661"/>
              <a:ext cx="171000" cy="120600"/>
            </p14:xfrm>
          </p:contentPart>
        </mc:Choice>
        <mc:Fallback>
          <p:pic>
            <p:nvPicPr>
              <p:cNvPr id="2068" name="墨迹 2067">
                <a:extLst>
                  <a:ext uri="{FF2B5EF4-FFF2-40B4-BE49-F238E27FC236}">
                    <a16:creationId xmlns:a16="http://schemas.microsoft.com/office/drawing/2014/main" id="{D426D51A-C46B-D331-EBC1-24C36C526D5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1311008" y="186021"/>
                <a:ext cx="1886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69" name="墨迹 2068">
                <a:extLst>
                  <a:ext uri="{FF2B5EF4-FFF2-40B4-BE49-F238E27FC236}">
                    <a16:creationId xmlns:a16="http://schemas.microsoft.com/office/drawing/2014/main" id="{75345E68-0D90-3BFE-6593-B5D5AE8765B1}"/>
                  </a:ext>
                </a:extLst>
              </p14:cNvPr>
              <p14:cNvContentPartPr/>
              <p14:nvPr/>
            </p14:nvContentPartPr>
            <p14:xfrm>
              <a:off x="-1305968" y="299781"/>
              <a:ext cx="295920" cy="233640"/>
            </p14:xfrm>
          </p:contentPart>
        </mc:Choice>
        <mc:Fallback>
          <p:pic>
            <p:nvPicPr>
              <p:cNvPr id="2069" name="墨迹 2068">
                <a:extLst>
                  <a:ext uri="{FF2B5EF4-FFF2-40B4-BE49-F238E27FC236}">
                    <a16:creationId xmlns:a16="http://schemas.microsoft.com/office/drawing/2014/main" id="{75345E68-0D90-3BFE-6593-B5D5AE8765B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1314968" y="290781"/>
                <a:ext cx="3135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70" name="墨迹 2069">
                <a:extLst>
                  <a:ext uri="{FF2B5EF4-FFF2-40B4-BE49-F238E27FC236}">
                    <a16:creationId xmlns:a16="http://schemas.microsoft.com/office/drawing/2014/main" id="{02FCE680-0201-3C77-262C-99162D61F8E7}"/>
                  </a:ext>
                </a:extLst>
              </p14:cNvPr>
              <p14:cNvContentPartPr/>
              <p14:nvPr/>
            </p14:nvContentPartPr>
            <p14:xfrm>
              <a:off x="-1183928" y="338301"/>
              <a:ext cx="105840" cy="295920"/>
            </p14:xfrm>
          </p:contentPart>
        </mc:Choice>
        <mc:Fallback>
          <p:pic>
            <p:nvPicPr>
              <p:cNvPr id="2070" name="墨迹 2069">
                <a:extLst>
                  <a:ext uri="{FF2B5EF4-FFF2-40B4-BE49-F238E27FC236}">
                    <a16:creationId xmlns:a16="http://schemas.microsoft.com/office/drawing/2014/main" id="{02FCE680-0201-3C77-262C-99162D61F8E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1192568" y="329301"/>
                <a:ext cx="1234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71" name="墨迹 2070">
                <a:extLst>
                  <a:ext uri="{FF2B5EF4-FFF2-40B4-BE49-F238E27FC236}">
                    <a16:creationId xmlns:a16="http://schemas.microsoft.com/office/drawing/2014/main" id="{3C493967-FC00-07EE-B14A-DC7F7D45A198}"/>
                  </a:ext>
                </a:extLst>
              </p14:cNvPr>
              <p14:cNvContentPartPr/>
              <p14:nvPr/>
            </p14:nvContentPartPr>
            <p14:xfrm>
              <a:off x="-1066928" y="173421"/>
              <a:ext cx="333360" cy="257400"/>
            </p14:xfrm>
          </p:contentPart>
        </mc:Choice>
        <mc:Fallback>
          <p:pic>
            <p:nvPicPr>
              <p:cNvPr id="2071" name="墨迹 2070">
                <a:extLst>
                  <a:ext uri="{FF2B5EF4-FFF2-40B4-BE49-F238E27FC236}">
                    <a16:creationId xmlns:a16="http://schemas.microsoft.com/office/drawing/2014/main" id="{3C493967-FC00-07EE-B14A-DC7F7D45A19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1075928" y="164421"/>
                <a:ext cx="3510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072" name="墨迹 2071">
                <a:extLst>
                  <a:ext uri="{FF2B5EF4-FFF2-40B4-BE49-F238E27FC236}">
                    <a16:creationId xmlns:a16="http://schemas.microsoft.com/office/drawing/2014/main" id="{FF4478F8-CD77-8DEA-5412-1B8A82C73179}"/>
                  </a:ext>
                </a:extLst>
              </p14:cNvPr>
              <p14:cNvContentPartPr/>
              <p14:nvPr/>
            </p14:nvContentPartPr>
            <p14:xfrm>
              <a:off x="-959288" y="226701"/>
              <a:ext cx="55440" cy="208800"/>
            </p14:xfrm>
          </p:contentPart>
        </mc:Choice>
        <mc:Fallback>
          <p:pic>
            <p:nvPicPr>
              <p:cNvPr id="2072" name="墨迹 2071">
                <a:extLst>
                  <a:ext uri="{FF2B5EF4-FFF2-40B4-BE49-F238E27FC236}">
                    <a16:creationId xmlns:a16="http://schemas.microsoft.com/office/drawing/2014/main" id="{FF4478F8-CD77-8DEA-5412-1B8A82C7317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968288" y="217701"/>
                <a:ext cx="73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073" name="墨迹 2072">
                <a:extLst>
                  <a:ext uri="{FF2B5EF4-FFF2-40B4-BE49-F238E27FC236}">
                    <a16:creationId xmlns:a16="http://schemas.microsoft.com/office/drawing/2014/main" id="{25B01435-8FD3-8D9D-7ACE-353269C56EA0}"/>
                  </a:ext>
                </a:extLst>
              </p14:cNvPr>
              <p14:cNvContentPartPr/>
              <p14:nvPr/>
            </p14:nvContentPartPr>
            <p14:xfrm>
              <a:off x="-885488" y="213381"/>
              <a:ext cx="35640" cy="187560"/>
            </p14:xfrm>
          </p:contentPart>
        </mc:Choice>
        <mc:Fallback>
          <p:pic>
            <p:nvPicPr>
              <p:cNvPr id="2073" name="墨迹 2072">
                <a:extLst>
                  <a:ext uri="{FF2B5EF4-FFF2-40B4-BE49-F238E27FC236}">
                    <a16:creationId xmlns:a16="http://schemas.microsoft.com/office/drawing/2014/main" id="{25B01435-8FD3-8D9D-7ACE-353269C56EA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894488" y="204381"/>
                <a:ext cx="53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074" name="墨迹 2073">
                <a:extLst>
                  <a:ext uri="{FF2B5EF4-FFF2-40B4-BE49-F238E27FC236}">
                    <a16:creationId xmlns:a16="http://schemas.microsoft.com/office/drawing/2014/main" id="{DFC026B3-3B10-27C6-42DF-DCF41E17DDEB}"/>
                  </a:ext>
                </a:extLst>
              </p14:cNvPr>
              <p14:cNvContentPartPr/>
              <p14:nvPr/>
            </p14:nvContentPartPr>
            <p14:xfrm>
              <a:off x="-969368" y="287901"/>
              <a:ext cx="214200" cy="228960"/>
            </p14:xfrm>
          </p:contentPart>
        </mc:Choice>
        <mc:Fallback>
          <p:pic>
            <p:nvPicPr>
              <p:cNvPr id="2074" name="墨迹 2073">
                <a:extLst>
                  <a:ext uri="{FF2B5EF4-FFF2-40B4-BE49-F238E27FC236}">
                    <a16:creationId xmlns:a16="http://schemas.microsoft.com/office/drawing/2014/main" id="{DFC026B3-3B10-27C6-42DF-DCF41E17DDE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978008" y="278901"/>
                <a:ext cx="231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075" name="墨迹 2074">
                <a:extLst>
                  <a:ext uri="{FF2B5EF4-FFF2-40B4-BE49-F238E27FC236}">
                    <a16:creationId xmlns:a16="http://schemas.microsoft.com/office/drawing/2014/main" id="{58372819-342E-3D08-A0F4-7F52A1159A98}"/>
                  </a:ext>
                </a:extLst>
              </p14:cNvPr>
              <p14:cNvContentPartPr/>
              <p14:nvPr/>
            </p14:nvContentPartPr>
            <p14:xfrm>
              <a:off x="-2341688" y="1586421"/>
              <a:ext cx="233640" cy="297720"/>
            </p14:xfrm>
          </p:contentPart>
        </mc:Choice>
        <mc:Fallback>
          <p:pic>
            <p:nvPicPr>
              <p:cNvPr id="2075" name="墨迹 2074">
                <a:extLst>
                  <a:ext uri="{FF2B5EF4-FFF2-40B4-BE49-F238E27FC236}">
                    <a16:creationId xmlns:a16="http://schemas.microsoft.com/office/drawing/2014/main" id="{58372819-342E-3D08-A0F4-7F52A1159A9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2350328" y="1577421"/>
                <a:ext cx="251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076" name="墨迹 2075">
                <a:extLst>
                  <a:ext uri="{FF2B5EF4-FFF2-40B4-BE49-F238E27FC236}">
                    <a16:creationId xmlns:a16="http://schemas.microsoft.com/office/drawing/2014/main" id="{229D7455-F04A-6512-C2B4-389811AE80CA}"/>
                  </a:ext>
                </a:extLst>
              </p14:cNvPr>
              <p14:cNvContentPartPr/>
              <p14:nvPr/>
            </p14:nvContentPartPr>
            <p14:xfrm>
              <a:off x="-2150168" y="1468341"/>
              <a:ext cx="85320" cy="60480"/>
            </p14:xfrm>
          </p:contentPart>
        </mc:Choice>
        <mc:Fallback>
          <p:pic>
            <p:nvPicPr>
              <p:cNvPr id="2076" name="墨迹 2075">
                <a:extLst>
                  <a:ext uri="{FF2B5EF4-FFF2-40B4-BE49-F238E27FC236}">
                    <a16:creationId xmlns:a16="http://schemas.microsoft.com/office/drawing/2014/main" id="{229D7455-F04A-6512-C2B4-389811AE80C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2159168" y="1459341"/>
                <a:ext cx="1029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077" name="墨迹 2076">
                <a:extLst>
                  <a:ext uri="{FF2B5EF4-FFF2-40B4-BE49-F238E27FC236}">
                    <a16:creationId xmlns:a16="http://schemas.microsoft.com/office/drawing/2014/main" id="{7F18EF23-20ED-3EBA-66E3-80277BB312F9}"/>
                  </a:ext>
                </a:extLst>
              </p14:cNvPr>
              <p14:cNvContentPartPr/>
              <p14:nvPr/>
            </p14:nvContentPartPr>
            <p14:xfrm>
              <a:off x="-2101208" y="1562301"/>
              <a:ext cx="96120" cy="236520"/>
            </p14:xfrm>
          </p:contentPart>
        </mc:Choice>
        <mc:Fallback>
          <p:pic>
            <p:nvPicPr>
              <p:cNvPr id="2077" name="墨迹 2076">
                <a:extLst>
                  <a:ext uri="{FF2B5EF4-FFF2-40B4-BE49-F238E27FC236}">
                    <a16:creationId xmlns:a16="http://schemas.microsoft.com/office/drawing/2014/main" id="{7F18EF23-20ED-3EBA-66E3-80277BB312F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2109848" y="1553301"/>
                <a:ext cx="1137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078" name="墨迹 2077">
                <a:extLst>
                  <a:ext uri="{FF2B5EF4-FFF2-40B4-BE49-F238E27FC236}">
                    <a16:creationId xmlns:a16="http://schemas.microsoft.com/office/drawing/2014/main" id="{8DBF427A-12FA-092A-CFE2-E9D9848CF6F7}"/>
                  </a:ext>
                </a:extLst>
              </p14:cNvPr>
              <p14:cNvContentPartPr/>
              <p14:nvPr/>
            </p14:nvContentPartPr>
            <p14:xfrm>
              <a:off x="-1899248" y="1392381"/>
              <a:ext cx="241560" cy="242280"/>
            </p14:xfrm>
          </p:contentPart>
        </mc:Choice>
        <mc:Fallback>
          <p:pic>
            <p:nvPicPr>
              <p:cNvPr id="2078" name="墨迹 2077">
                <a:extLst>
                  <a:ext uri="{FF2B5EF4-FFF2-40B4-BE49-F238E27FC236}">
                    <a16:creationId xmlns:a16="http://schemas.microsoft.com/office/drawing/2014/main" id="{8DBF427A-12FA-092A-CFE2-E9D9848CF6F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-1908248" y="1383741"/>
                <a:ext cx="2592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079" name="墨迹 2078">
                <a:extLst>
                  <a:ext uri="{FF2B5EF4-FFF2-40B4-BE49-F238E27FC236}">
                    <a16:creationId xmlns:a16="http://schemas.microsoft.com/office/drawing/2014/main" id="{890D7FF9-0CE1-8AD6-0B94-A38FD0236669}"/>
                  </a:ext>
                </a:extLst>
              </p14:cNvPr>
              <p14:cNvContentPartPr/>
              <p14:nvPr/>
            </p14:nvContentPartPr>
            <p14:xfrm>
              <a:off x="-1632128" y="1297341"/>
              <a:ext cx="247320" cy="193320"/>
            </p14:xfrm>
          </p:contentPart>
        </mc:Choice>
        <mc:Fallback>
          <p:pic>
            <p:nvPicPr>
              <p:cNvPr id="2079" name="墨迹 2078">
                <a:extLst>
                  <a:ext uri="{FF2B5EF4-FFF2-40B4-BE49-F238E27FC236}">
                    <a16:creationId xmlns:a16="http://schemas.microsoft.com/office/drawing/2014/main" id="{890D7FF9-0CE1-8AD6-0B94-A38FD023666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1641128" y="1288701"/>
                <a:ext cx="264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80" name="墨迹 2079">
                <a:extLst>
                  <a:ext uri="{FF2B5EF4-FFF2-40B4-BE49-F238E27FC236}">
                    <a16:creationId xmlns:a16="http://schemas.microsoft.com/office/drawing/2014/main" id="{1ACF7529-A1E6-C07E-1D91-FCA4ACC8FCC7}"/>
                  </a:ext>
                </a:extLst>
              </p14:cNvPr>
              <p14:cNvContentPartPr/>
              <p14:nvPr/>
            </p14:nvContentPartPr>
            <p14:xfrm>
              <a:off x="-1179608" y="1125261"/>
              <a:ext cx="177840" cy="196920"/>
            </p14:xfrm>
          </p:contentPart>
        </mc:Choice>
        <mc:Fallback>
          <p:pic>
            <p:nvPicPr>
              <p:cNvPr id="2080" name="墨迹 2079">
                <a:extLst>
                  <a:ext uri="{FF2B5EF4-FFF2-40B4-BE49-F238E27FC236}">
                    <a16:creationId xmlns:a16="http://schemas.microsoft.com/office/drawing/2014/main" id="{1ACF7529-A1E6-C07E-1D91-FCA4ACC8FCC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1188248" y="1116261"/>
                <a:ext cx="1954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081" name="墨迹 2080">
                <a:extLst>
                  <a:ext uri="{FF2B5EF4-FFF2-40B4-BE49-F238E27FC236}">
                    <a16:creationId xmlns:a16="http://schemas.microsoft.com/office/drawing/2014/main" id="{7F19593A-E28E-D021-45DB-89579E3B0DA5}"/>
                  </a:ext>
                </a:extLst>
              </p14:cNvPr>
              <p14:cNvContentPartPr/>
              <p14:nvPr/>
            </p14:nvContentPartPr>
            <p14:xfrm>
              <a:off x="-1011848" y="1086381"/>
              <a:ext cx="150480" cy="154440"/>
            </p14:xfrm>
          </p:contentPart>
        </mc:Choice>
        <mc:Fallback>
          <p:pic>
            <p:nvPicPr>
              <p:cNvPr id="2081" name="墨迹 2080">
                <a:extLst>
                  <a:ext uri="{FF2B5EF4-FFF2-40B4-BE49-F238E27FC236}">
                    <a16:creationId xmlns:a16="http://schemas.microsoft.com/office/drawing/2014/main" id="{7F19593A-E28E-D021-45DB-89579E3B0DA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-1020848" y="1077741"/>
                <a:ext cx="168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082" name="墨迹 2081">
                <a:extLst>
                  <a:ext uri="{FF2B5EF4-FFF2-40B4-BE49-F238E27FC236}">
                    <a16:creationId xmlns:a16="http://schemas.microsoft.com/office/drawing/2014/main" id="{EE72DC74-31E6-DB69-BF0A-E76B1F89088E}"/>
                  </a:ext>
                </a:extLst>
              </p14:cNvPr>
              <p14:cNvContentPartPr/>
              <p14:nvPr/>
            </p14:nvContentPartPr>
            <p14:xfrm>
              <a:off x="-877208" y="869661"/>
              <a:ext cx="93960" cy="300600"/>
            </p14:xfrm>
          </p:contentPart>
        </mc:Choice>
        <mc:Fallback>
          <p:pic>
            <p:nvPicPr>
              <p:cNvPr id="2082" name="墨迹 2081">
                <a:extLst>
                  <a:ext uri="{FF2B5EF4-FFF2-40B4-BE49-F238E27FC236}">
                    <a16:creationId xmlns:a16="http://schemas.microsoft.com/office/drawing/2014/main" id="{EE72DC74-31E6-DB69-BF0A-E76B1F89088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-885848" y="860661"/>
                <a:ext cx="1116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083" name="墨迹 2082">
                <a:extLst>
                  <a:ext uri="{FF2B5EF4-FFF2-40B4-BE49-F238E27FC236}">
                    <a16:creationId xmlns:a16="http://schemas.microsoft.com/office/drawing/2014/main" id="{E9E5D674-D7C9-E93F-35E6-01A54C0BA07B}"/>
                  </a:ext>
                </a:extLst>
              </p14:cNvPr>
              <p14:cNvContentPartPr/>
              <p14:nvPr/>
            </p14:nvContentPartPr>
            <p14:xfrm>
              <a:off x="-996368" y="918621"/>
              <a:ext cx="293760" cy="186120"/>
            </p14:xfrm>
          </p:contentPart>
        </mc:Choice>
        <mc:Fallback>
          <p:pic>
            <p:nvPicPr>
              <p:cNvPr id="2083" name="墨迹 2082">
                <a:extLst>
                  <a:ext uri="{FF2B5EF4-FFF2-40B4-BE49-F238E27FC236}">
                    <a16:creationId xmlns:a16="http://schemas.microsoft.com/office/drawing/2014/main" id="{E9E5D674-D7C9-E93F-35E6-01A54C0BA07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-1005008" y="909981"/>
                <a:ext cx="3114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084" name="墨迹 2083">
                <a:extLst>
                  <a:ext uri="{FF2B5EF4-FFF2-40B4-BE49-F238E27FC236}">
                    <a16:creationId xmlns:a16="http://schemas.microsoft.com/office/drawing/2014/main" id="{D820823E-4442-2C6C-2409-47DB0DBE51EB}"/>
                  </a:ext>
                </a:extLst>
              </p14:cNvPr>
              <p14:cNvContentPartPr/>
              <p14:nvPr/>
            </p14:nvContentPartPr>
            <p14:xfrm>
              <a:off x="-704408" y="903501"/>
              <a:ext cx="148320" cy="131040"/>
            </p14:xfrm>
          </p:contentPart>
        </mc:Choice>
        <mc:Fallback>
          <p:pic>
            <p:nvPicPr>
              <p:cNvPr id="2084" name="墨迹 2083">
                <a:extLst>
                  <a:ext uri="{FF2B5EF4-FFF2-40B4-BE49-F238E27FC236}">
                    <a16:creationId xmlns:a16="http://schemas.microsoft.com/office/drawing/2014/main" id="{D820823E-4442-2C6C-2409-47DB0DBE51E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-713048" y="894501"/>
                <a:ext cx="1659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085" name="墨迹 2084">
                <a:extLst>
                  <a:ext uri="{FF2B5EF4-FFF2-40B4-BE49-F238E27FC236}">
                    <a16:creationId xmlns:a16="http://schemas.microsoft.com/office/drawing/2014/main" id="{2D611925-7ED9-3238-89D4-22B2B2413BC0}"/>
                  </a:ext>
                </a:extLst>
              </p14:cNvPr>
              <p14:cNvContentPartPr/>
              <p14:nvPr/>
            </p14:nvContentPartPr>
            <p14:xfrm>
              <a:off x="-504968" y="746541"/>
              <a:ext cx="161280" cy="204840"/>
            </p14:xfrm>
          </p:contentPart>
        </mc:Choice>
        <mc:Fallback>
          <p:pic>
            <p:nvPicPr>
              <p:cNvPr id="2085" name="墨迹 2084">
                <a:extLst>
                  <a:ext uri="{FF2B5EF4-FFF2-40B4-BE49-F238E27FC236}">
                    <a16:creationId xmlns:a16="http://schemas.microsoft.com/office/drawing/2014/main" id="{2D611925-7ED9-3238-89D4-22B2B2413BC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513968" y="737901"/>
                <a:ext cx="1789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086" name="墨迹 2085">
                <a:extLst>
                  <a:ext uri="{FF2B5EF4-FFF2-40B4-BE49-F238E27FC236}">
                    <a16:creationId xmlns:a16="http://schemas.microsoft.com/office/drawing/2014/main" id="{5B0E73E1-F145-0B8F-1656-8454EB5A6997}"/>
                  </a:ext>
                </a:extLst>
              </p14:cNvPr>
              <p14:cNvContentPartPr/>
              <p14:nvPr/>
            </p14:nvContentPartPr>
            <p14:xfrm>
              <a:off x="-543128" y="745821"/>
              <a:ext cx="125640" cy="167400"/>
            </p14:xfrm>
          </p:contentPart>
        </mc:Choice>
        <mc:Fallback>
          <p:pic>
            <p:nvPicPr>
              <p:cNvPr id="2086" name="墨迹 2085">
                <a:extLst>
                  <a:ext uri="{FF2B5EF4-FFF2-40B4-BE49-F238E27FC236}">
                    <a16:creationId xmlns:a16="http://schemas.microsoft.com/office/drawing/2014/main" id="{5B0E73E1-F145-0B8F-1656-8454EB5A699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-551768" y="737181"/>
                <a:ext cx="1432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087" name="墨迹 2086">
                <a:extLst>
                  <a:ext uri="{FF2B5EF4-FFF2-40B4-BE49-F238E27FC236}">
                    <a16:creationId xmlns:a16="http://schemas.microsoft.com/office/drawing/2014/main" id="{BE7E29EA-BA52-7FFB-25A3-8A9650151341}"/>
                  </a:ext>
                </a:extLst>
              </p14:cNvPr>
              <p14:cNvContentPartPr/>
              <p14:nvPr/>
            </p14:nvContentPartPr>
            <p14:xfrm>
              <a:off x="-2197688" y="2081781"/>
              <a:ext cx="101880" cy="322560"/>
            </p14:xfrm>
          </p:contentPart>
        </mc:Choice>
        <mc:Fallback>
          <p:pic>
            <p:nvPicPr>
              <p:cNvPr id="2087" name="墨迹 2086">
                <a:extLst>
                  <a:ext uri="{FF2B5EF4-FFF2-40B4-BE49-F238E27FC236}">
                    <a16:creationId xmlns:a16="http://schemas.microsoft.com/office/drawing/2014/main" id="{BE7E29EA-BA52-7FFB-25A3-8A965015134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-2206328" y="2073141"/>
                <a:ext cx="1195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088" name="墨迹 2087">
                <a:extLst>
                  <a:ext uri="{FF2B5EF4-FFF2-40B4-BE49-F238E27FC236}">
                    <a16:creationId xmlns:a16="http://schemas.microsoft.com/office/drawing/2014/main" id="{94C2FF18-5A29-D09F-6E8D-60725FC121DF}"/>
                  </a:ext>
                </a:extLst>
              </p14:cNvPr>
              <p14:cNvContentPartPr/>
              <p14:nvPr/>
            </p14:nvContentPartPr>
            <p14:xfrm>
              <a:off x="-2118488" y="2140821"/>
              <a:ext cx="85320" cy="155160"/>
            </p14:xfrm>
          </p:contentPart>
        </mc:Choice>
        <mc:Fallback>
          <p:pic>
            <p:nvPicPr>
              <p:cNvPr id="2088" name="墨迹 2087">
                <a:extLst>
                  <a:ext uri="{FF2B5EF4-FFF2-40B4-BE49-F238E27FC236}">
                    <a16:creationId xmlns:a16="http://schemas.microsoft.com/office/drawing/2014/main" id="{94C2FF18-5A29-D09F-6E8D-60725FC121D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-2127128" y="2131821"/>
                <a:ext cx="102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089" name="墨迹 2088">
                <a:extLst>
                  <a:ext uri="{FF2B5EF4-FFF2-40B4-BE49-F238E27FC236}">
                    <a16:creationId xmlns:a16="http://schemas.microsoft.com/office/drawing/2014/main" id="{443735FC-EEF0-F146-5540-EC1DE0C0C0ED}"/>
                  </a:ext>
                </a:extLst>
              </p14:cNvPr>
              <p14:cNvContentPartPr/>
              <p14:nvPr/>
            </p14:nvContentPartPr>
            <p14:xfrm>
              <a:off x="-2089688" y="2061261"/>
              <a:ext cx="153360" cy="273600"/>
            </p14:xfrm>
          </p:contentPart>
        </mc:Choice>
        <mc:Fallback>
          <p:pic>
            <p:nvPicPr>
              <p:cNvPr id="2089" name="墨迹 2088">
                <a:extLst>
                  <a:ext uri="{FF2B5EF4-FFF2-40B4-BE49-F238E27FC236}">
                    <a16:creationId xmlns:a16="http://schemas.microsoft.com/office/drawing/2014/main" id="{443735FC-EEF0-F146-5540-EC1DE0C0C0E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-2098688" y="2052621"/>
                <a:ext cx="171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090" name="墨迹 2089">
                <a:extLst>
                  <a:ext uri="{FF2B5EF4-FFF2-40B4-BE49-F238E27FC236}">
                    <a16:creationId xmlns:a16="http://schemas.microsoft.com/office/drawing/2014/main" id="{153C4069-1172-9E07-52DA-8D2837D3904B}"/>
                  </a:ext>
                </a:extLst>
              </p14:cNvPr>
              <p14:cNvContentPartPr/>
              <p14:nvPr/>
            </p14:nvContentPartPr>
            <p14:xfrm>
              <a:off x="-1868648" y="1929861"/>
              <a:ext cx="109080" cy="158760"/>
            </p14:xfrm>
          </p:contentPart>
        </mc:Choice>
        <mc:Fallback>
          <p:pic>
            <p:nvPicPr>
              <p:cNvPr id="2090" name="墨迹 2089">
                <a:extLst>
                  <a:ext uri="{FF2B5EF4-FFF2-40B4-BE49-F238E27FC236}">
                    <a16:creationId xmlns:a16="http://schemas.microsoft.com/office/drawing/2014/main" id="{153C4069-1172-9E07-52DA-8D2837D3904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-1877288" y="1921221"/>
                <a:ext cx="126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091" name="墨迹 2090">
                <a:extLst>
                  <a:ext uri="{FF2B5EF4-FFF2-40B4-BE49-F238E27FC236}">
                    <a16:creationId xmlns:a16="http://schemas.microsoft.com/office/drawing/2014/main" id="{9FC906BA-DAA4-BF3E-490F-82B045BEA1CB}"/>
                  </a:ext>
                </a:extLst>
              </p14:cNvPr>
              <p14:cNvContentPartPr/>
              <p14:nvPr/>
            </p14:nvContentPartPr>
            <p14:xfrm>
              <a:off x="-1851368" y="1877661"/>
              <a:ext cx="129240" cy="364320"/>
            </p14:xfrm>
          </p:contentPart>
        </mc:Choice>
        <mc:Fallback>
          <p:pic>
            <p:nvPicPr>
              <p:cNvPr id="2091" name="墨迹 2090">
                <a:extLst>
                  <a:ext uri="{FF2B5EF4-FFF2-40B4-BE49-F238E27FC236}">
                    <a16:creationId xmlns:a16="http://schemas.microsoft.com/office/drawing/2014/main" id="{9FC906BA-DAA4-BF3E-490F-82B045BEA1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-1860368" y="1869021"/>
                <a:ext cx="1468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092" name="墨迹 2091">
                <a:extLst>
                  <a:ext uri="{FF2B5EF4-FFF2-40B4-BE49-F238E27FC236}">
                    <a16:creationId xmlns:a16="http://schemas.microsoft.com/office/drawing/2014/main" id="{2591705A-5288-9935-919D-5B62831285A5}"/>
                  </a:ext>
                </a:extLst>
              </p14:cNvPr>
              <p14:cNvContentPartPr/>
              <p14:nvPr/>
            </p14:nvContentPartPr>
            <p14:xfrm>
              <a:off x="-1658048" y="1776141"/>
              <a:ext cx="167400" cy="272520"/>
            </p14:xfrm>
          </p:contentPart>
        </mc:Choice>
        <mc:Fallback>
          <p:pic>
            <p:nvPicPr>
              <p:cNvPr id="2092" name="墨迹 2091">
                <a:extLst>
                  <a:ext uri="{FF2B5EF4-FFF2-40B4-BE49-F238E27FC236}">
                    <a16:creationId xmlns:a16="http://schemas.microsoft.com/office/drawing/2014/main" id="{2591705A-5288-9935-919D-5B62831285A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-1667048" y="1767501"/>
                <a:ext cx="1850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093" name="墨迹 2092">
                <a:extLst>
                  <a:ext uri="{FF2B5EF4-FFF2-40B4-BE49-F238E27FC236}">
                    <a16:creationId xmlns:a16="http://schemas.microsoft.com/office/drawing/2014/main" id="{1F995A8D-320B-40B0-D74F-B05F879A9D33}"/>
                  </a:ext>
                </a:extLst>
              </p14:cNvPr>
              <p14:cNvContentPartPr/>
              <p14:nvPr/>
            </p14:nvContentPartPr>
            <p14:xfrm>
              <a:off x="-1608368" y="1833021"/>
              <a:ext cx="92520" cy="74160"/>
            </p14:xfrm>
          </p:contentPart>
        </mc:Choice>
        <mc:Fallback>
          <p:pic>
            <p:nvPicPr>
              <p:cNvPr id="2093" name="墨迹 2092">
                <a:extLst>
                  <a:ext uri="{FF2B5EF4-FFF2-40B4-BE49-F238E27FC236}">
                    <a16:creationId xmlns:a16="http://schemas.microsoft.com/office/drawing/2014/main" id="{1F995A8D-320B-40B0-D74F-B05F879A9D3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-1617008" y="1824381"/>
                <a:ext cx="110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094" name="墨迹 2093">
                <a:extLst>
                  <a:ext uri="{FF2B5EF4-FFF2-40B4-BE49-F238E27FC236}">
                    <a16:creationId xmlns:a16="http://schemas.microsoft.com/office/drawing/2014/main" id="{78781DA7-5573-685E-3678-31D2CA95E435}"/>
                  </a:ext>
                </a:extLst>
              </p14:cNvPr>
              <p14:cNvContentPartPr/>
              <p14:nvPr/>
            </p14:nvContentPartPr>
            <p14:xfrm>
              <a:off x="-1350608" y="1732941"/>
              <a:ext cx="70560" cy="72000"/>
            </p14:xfrm>
          </p:contentPart>
        </mc:Choice>
        <mc:Fallback>
          <p:pic>
            <p:nvPicPr>
              <p:cNvPr id="2094" name="墨迹 2093">
                <a:extLst>
                  <a:ext uri="{FF2B5EF4-FFF2-40B4-BE49-F238E27FC236}">
                    <a16:creationId xmlns:a16="http://schemas.microsoft.com/office/drawing/2014/main" id="{78781DA7-5573-685E-3678-31D2CA95E43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1359248" y="1724301"/>
                <a:ext cx="88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095" name="墨迹 2094">
                <a:extLst>
                  <a:ext uri="{FF2B5EF4-FFF2-40B4-BE49-F238E27FC236}">
                    <a16:creationId xmlns:a16="http://schemas.microsoft.com/office/drawing/2014/main" id="{9A15CF1E-D814-8590-8690-56A2B1D1DE41}"/>
                  </a:ext>
                </a:extLst>
              </p14:cNvPr>
              <p14:cNvContentPartPr/>
              <p14:nvPr/>
            </p14:nvContentPartPr>
            <p14:xfrm>
              <a:off x="-1237568" y="1559781"/>
              <a:ext cx="128160" cy="51480"/>
            </p14:xfrm>
          </p:contentPart>
        </mc:Choice>
        <mc:Fallback>
          <p:pic>
            <p:nvPicPr>
              <p:cNvPr id="2095" name="墨迹 2094">
                <a:extLst>
                  <a:ext uri="{FF2B5EF4-FFF2-40B4-BE49-F238E27FC236}">
                    <a16:creationId xmlns:a16="http://schemas.microsoft.com/office/drawing/2014/main" id="{9A15CF1E-D814-8590-8690-56A2B1D1DE4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-1246568" y="1551141"/>
                <a:ext cx="1458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096" name="墨迹 2095">
                <a:extLst>
                  <a:ext uri="{FF2B5EF4-FFF2-40B4-BE49-F238E27FC236}">
                    <a16:creationId xmlns:a16="http://schemas.microsoft.com/office/drawing/2014/main" id="{402C12AA-0130-67AA-3A6C-8EFA70A03C07}"/>
                  </a:ext>
                </a:extLst>
              </p14:cNvPr>
              <p14:cNvContentPartPr/>
              <p14:nvPr/>
            </p14:nvContentPartPr>
            <p14:xfrm>
              <a:off x="-1227848" y="1674981"/>
              <a:ext cx="231480" cy="201240"/>
            </p14:xfrm>
          </p:contentPart>
        </mc:Choice>
        <mc:Fallback>
          <p:pic>
            <p:nvPicPr>
              <p:cNvPr id="2096" name="墨迹 2095">
                <a:extLst>
                  <a:ext uri="{FF2B5EF4-FFF2-40B4-BE49-F238E27FC236}">
                    <a16:creationId xmlns:a16="http://schemas.microsoft.com/office/drawing/2014/main" id="{402C12AA-0130-67AA-3A6C-8EFA70A03C0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-1236488" y="1666341"/>
                <a:ext cx="2491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097" name="墨迹 2096">
                <a:extLst>
                  <a:ext uri="{FF2B5EF4-FFF2-40B4-BE49-F238E27FC236}">
                    <a16:creationId xmlns:a16="http://schemas.microsoft.com/office/drawing/2014/main" id="{0A4A1B14-8823-4775-3D81-5C4A74F60843}"/>
                  </a:ext>
                </a:extLst>
              </p14:cNvPr>
              <p14:cNvContentPartPr/>
              <p14:nvPr/>
            </p14:nvContentPartPr>
            <p14:xfrm>
              <a:off x="-881528" y="1416861"/>
              <a:ext cx="55440" cy="63360"/>
            </p14:xfrm>
          </p:contentPart>
        </mc:Choice>
        <mc:Fallback>
          <p:pic>
            <p:nvPicPr>
              <p:cNvPr id="2097" name="墨迹 2096">
                <a:extLst>
                  <a:ext uri="{FF2B5EF4-FFF2-40B4-BE49-F238E27FC236}">
                    <a16:creationId xmlns:a16="http://schemas.microsoft.com/office/drawing/2014/main" id="{0A4A1B14-8823-4775-3D81-5C4A74F6084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-890528" y="1407861"/>
                <a:ext cx="730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098" name="墨迹 2097">
                <a:extLst>
                  <a:ext uri="{FF2B5EF4-FFF2-40B4-BE49-F238E27FC236}">
                    <a16:creationId xmlns:a16="http://schemas.microsoft.com/office/drawing/2014/main" id="{FA7F6653-DCF1-2A5D-89B0-1A0FC130CB06}"/>
                  </a:ext>
                </a:extLst>
              </p14:cNvPr>
              <p14:cNvContentPartPr/>
              <p14:nvPr/>
            </p14:nvContentPartPr>
            <p14:xfrm>
              <a:off x="-952808" y="1506501"/>
              <a:ext cx="157320" cy="141120"/>
            </p14:xfrm>
          </p:contentPart>
        </mc:Choice>
        <mc:Fallback>
          <p:pic>
            <p:nvPicPr>
              <p:cNvPr id="2098" name="墨迹 2097">
                <a:extLst>
                  <a:ext uri="{FF2B5EF4-FFF2-40B4-BE49-F238E27FC236}">
                    <a16:creationId xmlns:a16="http://schemas.microsoft.com/office/drawing/2014/main" id="{FA7F6653-DCF1-2A5D-89B0-1A0FC130CB0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-961448" y="1497501"/>
                <a:ext cx="1749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099" name="墨迹 2098">
                <a:extLst>
                  <a:ext uri="{FF2B5EF4-FFF2-40B4-BE49-F238E27FC236}">
                    <a16:creationId xmlns:a16="http://schemas.microsoft.com/office/drawing/2014/main" id="{7808D1F3-8422-B141-1A0A-667F420C7810}"/>
                  </a:ext>
                </a:extLst>
              </p14:cNvPr>
              <p14:cNvContentPartPr/>
              <p14:nvPr/>
            </p14:nvContentPartPr>
            <p14:xfrm>
              <a:off x="-875768" y="1548261"/>
              <a:ext cx="280080" cy="164160"/>
            </p14:xfrm>
          </p:contentPart>
        </mc:Choice>
        <mc:Fallback>
          <p:pic>
            <p:nvPicPr>
              <p:cNvPr id="2099" name="墨迹 2098">
                <a:extLst>
                  <a:ext uri="{FF2B5EF4-FFF2-40B4-BE49-F238E27FC236}">
                    <a16:creationId xmlns:a16="http://schemas.microsoft.com/office/drawing/2014/main" id="{7808D1F3-8422-B141-1A0A-667F420C781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-884408" y="1539261"/>
                <a:ext cx="297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100" name="墨迹 2099">
                <a:extLst>
                  <a:ext uri="{FF2B5EF4-FFF2-40B4-BE49-F238E27FC236}">
                    <a16:creationId xmlns:a16="http://schemas.microsoft.com/office/drawing/2014/main" id="{37C421E5-3FE2-FBE9-AE88-3A65ADDAF602}"/>
                  </a:ext>
                </a:extLst>
              </p14:cNvPr>
              <p14:cNvContentPartPr/>
              <p14:nvPr/>
            </p14:nvContentPartPr>
            <p14:xfrm>
              <a:off x="-615848" y="1471941"/>
              <a:ext cx="148320" cy="70920"/>
            </p14:xfrm>
          </p:contentPart>
        </mc:Choice>
        <mc:Fallback>
          <p:pic>
            <p:nvPicPr>
              <p:cNvPr id="2100" name="墨迹 2099">
                <a:extLst>
                  <a:ext uri="{FF2B5EF4-FFF2-40B4-BE49-F238E27FC236}">
                    <a16:creationId xmlns:a16="http://schemas.microsoft.com/office/drawing/2014/main" id="{37C421E5-3FE2-FBE9-AE88-3A65ADDAF60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-624848" y="1462941"/>
                <a:ext cx="1659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101" name="墨迹 2100">
                <a:extLst>
                  <a:ext uri="{FF2B5EF4-FFF2-40B4-BE49-F238E27FC236}">
                    <a16:creationId xmlns:a16="http://schemas.microsoft.com/office/drawing/2014/main" id="{1C652F0C-F009-5AE1-AE69-31285618345E}"/>
                  </a:ext>
                </a:extLst>
              </p14:cNvPr>
              <p14:cNvContentPartPr/>
              <p14:nvPr/>
            </p14:nvContentPartPr>
            <p14:xfrm>
              <a:off x="-642488" y="1346301"/>
              <a:ext cx="105120" cy="295920"/>
            </p14:xfrm>
          </p:contentPart>
        </mc:Choice>
        <mc:Fallback>
          <p:pic>
            <p:nvPicPr>
              <p:cNvPr id="2101" name="墨迹 2100">
                <a:extLst>
                  <a:ext uri="{FF2B5EF4-FFF2-40B4-BE49-F238E27FC236}">
                    <a16:creationId xmlns:a16="http://schemas.microsoft.com/office/drawing/2014/main" id="{1C652F0C-F009-5AE1-AE69-31285618345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-651488" y="1337661"/>
                <a:ext cx="1227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103" name="墨迹 2102">
                <a:extLst>
                  <a:ext uri="{FF2B5EF4-FFF2-40B4-BE49-F238E27FC236}">
                    <a16:creationId xmlns:a16="http://schemas.microsoft.com/office/drawing/2014/main" id="{B6B3BD64-06D8-3C27-949B-B5D6311845CF}"/>
                  </a:ext>
                </a:extLst>
              </p14:cNvPr>
              <p14:cNvContentPartPr/>
              <p14:nvPr/>
            </p14:nvContentPartPr>
            <p14:xfrm>
              <a:off x="-206888" y="1040301"/>
              <a:ext cx="206280" cy="242640"/>
            </p14:xfrm>
          </p:contentPart>
        </mc:Choice>
        <mc:Fallback>
          <p:pic>
            <p:nvPicPr>
              <p:cNvPr id="2103" name="墨迹 2102">
                <a:extLst>
                  <a:ext uri="{FF2B5EF4-FFF2-40B4-BE49-F238E27FC236}">
                    <a16:creationId xmlns:a16="http://schemas.microsoft.com/office/drawing/2014/main" id="{B6B3BD64-06D8-3C27-949B-B5D6311845C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-215528" y="1031301"/>
                <a:ext cx="22392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434BA3AC-14E6-DE59-11B7-5B5E51886587}"/>
              </a:ext>
            </a:extLst>
          </p:cNvPr>
          <p:cNvGrpSpPr/>
          <p:nvPr/>
        </p:nvGrpSpPr>
        <p:grpSpPr>
          <a:xfrm>
            <a:off x="-450608" y="964701"/>
            <a:ext cx="760680" cy="473760"/>
            <a:chOff x="-450608" y="964701"/>
            <a:chExt cx="760680" cy="4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102" name="墨迹 2101">
                  <a:extLst>
                    <a:ext uri="{FF2B5EF4-FFF2-40B4-BE49-F238E27FC236}">
                      <a16:creationId xmlns:a16="http://schemas.microsoft.com/office/drawing/2014/main" id="{CD0F00D2-2918-4650-4945-E94256001844}"/>
                    </a:ext>
                  </a:extLst>
                </p14:cNvPr>
                <p14:cNvContentPartPr/>
                <p14:nvPr/>
              </p14:nvContentPartPr>
              <p14:xfrm>
                <a:off x="-450608" y="1266021"/>
                <a:ext cx="255240" cy="149040"/>
              </p14:xfrm>
            </p:contentPart>
          </mc:Choice>
          <mc:Fallback>
            <p:pic>
              <p:nvPicPr>
                <p:cNvPr id="2102" name="墨迹 2101">
                  <a:extLst>
                    <a:ext uri="{FF2B5EF4-FFF2-40B4-BE49-F238E27FC236}">
                      <a16:creationId xmlns:a16="http://schemas.microsoft.com/office/drawing/2014/main" id="{CD0F00D2-2918-4650-4945-E942560018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-459608" y="1257021"/>
                  <a:ext cx="272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104" name="墨迹 2103">
                  <a:extLst>
                    <a:ext uri="{FF2B5EF4-FFF2-40B4-BE49-F238E27FC236}">
                      <a16:creationId xmlns:a16="http://schemas.microsoft.com/office/drawing/2014/main" id="{144791B7-44A3-9ECC-F3C8-C5DCEEFE4ED7}"/>
                    </a:ext>
                  </a:extLst>
                </p14:cNvPr>
                <p14:cNvContentPartPr/>
                <p14:nvPr/>
              </p14:nvContentPartPr>
              <p14:xfrm>
                <a:off x="-92768" y="1103301"/>
                <a:ext cx="111240" cy="335160"/>
              </p14:xfrm>
            </p:contentPart>
          </mc:Choice>
          <mc:Fallback>
            <p:pic>
              <p:nvPicPr>
                <p:cNvPr id="2104" name="墨迹 2103">
                  <a:extLst>
                    <a:ext uri="{FF2B5EF4-FFF2-40B4-BE49-F238E27FC236}">
                      <a16:creationId xmlns:a16="http://schemas.microsoft.com/office/drawing/2014/main" id="{144791B7-44A3-9ECC-F3C8-C5DCEEFE4ED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-101408" y="1094301"/>
                  <a:ext cx="1288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105" name="墨迹 2104">
                  <a:extLst>
                    <a:ext uri="{FF2B5EF4-FFF2-40B4-BE49-F238E27FC236}">
                      <a16:creationId xmlns:a16="http://schemas.microsoft.com/office/drawing/2014/main" id="{61CF0E9E-6566-D613-A193-567429798E69}"/>
                    </a:ext>
                  </a:extLst>
                </p14:cNvPr>
                <p14:cNvContentPartPr/>
                <p14:nvPr/>
              </p14:nvContentPartPr>
              <p14:xfrm>
                <a:off x="-15008" y="964701"/>
                <a:ext cx="325080" cy="295560"/>
              </p14:xfrm>
            </p:contentPart>
          </mc:Choice>
          <mc:Fallback>
            <p:pic>
              <p:nvPicPr>
                <p:cNvPr id="2105" name="墨迹 2104">
                  <a:extLst>
                    <a:ext uri="{FF2B5EF4-FFF2-40B4-BE49-F238E27FC236}">
                      <a16:creationId xmlns:a16="http://schemas.microsoft.com/office/drawing/2014/main" id="{61CF0E9E-6566-D613-A193-567429798E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-23648" y="955701"/>
                  <a:ext cx="34272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113" name="墨迹 2112">
                <a:extLst>
                  <a:ext uri="{FF2B5EF4-FFF2-40B4-BE49-F238E27FC236}">
                    <a16:creationId xmlns:a16="http://schemas.microsoft.com/office/drawing/2014/main" id="{E6C2ABD3-4617-4C67-1772-2698F0313396}"/>
                  </a:ext>
                </a:extLst>
              </p14:cNvPr>
              <p14:cNvContentPartPr/>
              <p14:nvPr/>
            </p14:nvContentPartPr>
            <p14:xfrm>
              <a:off x="3127072" y="2820861"/>
              <a:ext cx="492840" cy="308880"/>
            </p14:xfrm>
          </p:contentPart>
        </mc:Choice>
        <mc:Fallback>
          <p:pic>
            <p:nvPicPr>
              <p:cNvPr id="2113" name="墨迹 2112">
                <a:extLst>
                  <a:ext uri="{FF2B5EF4-FFF2-40B4-BE49-F238E27FC236}">
                    <a16:creationId xmlns:a16="http://schemas.microsoft.com/office/drawing/2014/main" id="{E6C2ABD3-4617-4C67-1772-2698F031339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118432" y="2811861"/>
                <a:ext cx="51048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7" name="组合 2146">
            <a:extLst>
              <a:ext uri="{FF2B5EF4-FFF2-40B4-BE49-F238E27FC236}">
                <a16:creationId xmlns:a16="http://schemas.microsoft.com/office/drawing/2014/main" id="{7665E717-F17D-FD9F-472A-14324ACEF0A7}"/>
              </a:ext>
            </a:extLst>
          </p:cNvPr>
          <p:cNvGrpSpPr/>
          <p:nvPr/>
        </p:nvGrpSpPr>
        <p:grpSpPr>
          <a:xfrm>
            <a:off x="4827352" y="290421"/>
            <a:ext cx="5429880" cy="3622680"/>
            <a:chOff x="4827352" y="290421"/>
            <a:chExt cx="5429880" cy="362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81A84CF-90AF-5109-3D6F-CABDAD4D101A}"/>
                    </a:ext>
                  </a:extLst>
                </p14:cNvPr>
                <p14:cNvContentPartPr/>
                <p14:nvPr/>
              </p14:nvContentPartPr>
              <p14:xfrm>
                <a:off x="4827352" y="1528821"/>
                <a:ext cx="176040" cy="2293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81A84CF-90AF-5109-3D6F-CABDAD4D101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18352" y="1520181"/>
                  <a:ext cx="193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17D0CC5-606B-2F91-A59C-48EA7CDE4AE0}"/>
                    </a:ext>
                  </a:extLst>
                </p14:cNvPr>
                <p14:cNvContentPartPr/>
                <p14:nvPr/>
              </p14:nvContentPartPr>
              <p14:xfrm>
                <a:off x="4933912" y="1315701"/>
                <a:ext cx="128520" cy="2422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17D0CC5-606B-2F91-A59C-48EA7CDE4AE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24912" y="1307061"/>
                  <a:ext cx="146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40B2228-C61C-5ABB-FC58-FF2A943F98FA}"/>
                    </a:ext>
                  </a:extLst>
                </p14:cNvPr>
                <p14:cNvContentPartPr/>
                <p14:nvPr/>
              </p14:nvContentPartPr>
              <p14:xfrm>
                <a:off x="4842112" y="1222821"/>
                <a:ext cx="529200" cy="4644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40B2228-C61C-5ABB-FC58-FF2A943F98F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33472" y="1213821"/>
                  <a:ext cx="5468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2656E59-253F-043D-35D0-3D82CA86CBF8}"/>
                    </a:ext>
                  </a:extLst>
                </p14:cNvPr>
                <p14:cNvContentPartPr/>
                <p14:nvPr/>
              </p14:nvContentPartPr>
              <p14:xfrm>
                <a:off x="5172952" y="1234701"/>
                <a:ext cx="142920" cy="191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2656E59-253F-043D-35D0-3D82CA86CB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63952" y="1226061"/>
                  <a:ext cx="160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C4DAFBF-119C-3D76-B0C9-725A39AB63E2}"/>
                    </a:ext>
                  </a:extLst>
                </p14:cNvPr>
                <p14:cNvContentPartPr/>
                <p14:nvPr/>
              </p14:nvContentPartPr>
              <p14:xfrm>
                <a:off x="5440432" y="1055781"/>
                <a:ext cx="236160" cy="235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C4DAFBF-119C-3D76-B0C9-725A39AB63E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31792" y="1046781"/>
                  <a:ext cx="25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70BF7D3-7EF5-D266-4FB5-258010F0926C}"/>
                    </a:ext>
                  </a:extLst>
                </p14:cNvPr>
                <p14:cNvContentPartPr/>
                <p14:nvPr/>
              </p14:nvContentPartPr>
              <p14:xfrm>
                <a:off x="5508112" y="1470501"/>
                <a:ext cx="228960" cy="2653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70BF7D3-7EF5-D266-4FB5-258010F0926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99112" y="1461861"/>
                  <a:ext cx="246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E6CEAD1-530B-413F-3EFE-EC647AEEAB6A}"/>
                    </a:ext>
                  </a:extLst>
                </p14:cNvPr>
                <p14:cNvContentPartPr/>
                <p14:nvPr/>
              </p14:nvContentPartPr>
              <p14:xfrm>
                <a:off x="5725552" y="1305981"/>
                <a:ext cx="237960" cy="2584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E6CEAD1-530B-413F-3EFE-EC647AEEAB6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16552" y="1296981"/>
                  <a:ext cx="255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AB22F4-896E-0B2B-D682-9AAFAC29DA35}"/>
                    </a:ext>
                  </a:extLst>
                </p14:cNvPr>
                <p14:cNvContentPartPr/>
                <p14:nvPr/>
              </p14:nvContentPartPr>
              <p14:xfrm>
                <a:off x="6043432" y="1101141"/>
                <a:ext cx="123840" cy="2149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AB22F4-896E-0B2B-D682-9AAFAC29DA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34792" y="1092501"/>
                  <a:ext cx="141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BCB3538-5F06-90C9-E65F-8A66EFEAB102}"/>
                    </a:ext>
                  </a:extLst>
                </p14:cNvPr>
                <p14:cNvContentPartPr/>
                <p14:nvPr/>
              </p14:nvContentPartPr>
              <p14:xfrm>
                <a:off x="6176992" y="862101"/>
                <a:ext cx="201240" cy="2350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BCB3538-5F06-90C9-E65F-8A66EFEAB10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8352" y="853461"/>
                  <a:ext cx="218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422C96B-B232-D8E0-DCBC-01BBAFDA3364}"/>
                    </a:ext>
                  </a:extLst>
                </p14:cNvPr>
                <p14:cNvContentPartPr/>
                <p14:nvPr/>
              </p14:nvContentPartPr>
              <p14:xfrm>
                <a:off x="6223792" y="879381"/>
                <a:ext cx="42840" cy="39708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422C96B-B232-D8E0-DCBC-01BBAFDA33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14792" y="870741"/>
                  <a:ext cx="60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8BD45B5-216A-4F53-1648-E17F83228C13}"/>
                    </a:ext>
                  </a:extLst>
                </p14:cNvPr>
                <p14:cNvContentPartPr/>
                <p14:nvPr/>
              </p14:nvContentPartPr>
              <p14:xfrm>
                <a:off x="6274192" y="856341"/>
                <a:ext cx="248760" cy="3733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8BD45B5-216A-4F53-1648-E17F83228C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65192" y="847701"/>
                  <a:ext cx="266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1020DD0-EED3-92C3-E232-98C62A6846B4}"/>
                    </a:ext>
                  </a:extLst>
                </p14:cNvPr>
                <p14:cNvContentPartPr/>
                <p14:nvPr/>
              </p14:nvContentPartPr>
              <p14:xfrm>
                <a:off x="6524392" y="745461"/>
                <a:ext cx="228960" cy="1774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1020DD0-EED3-92C3-E232-98C62A6846B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15752" y="736821"/>
                  <a:ext cx="246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091D9D5-9A44-7297-6B0C-473F2C784C2B}"/>
                    </a:ext>
                  </a:extLst>
                </p14:cNvPr>
                <p14:cNvContentPartPr/>
                <p14:nvPr/>
              </p14:nvContentPartPr>
              <p14:xfrm>
                <a:off x="6588832" y="634221"/>
                <a:ext cx="217440" cy="405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091D9D5-9A44-7297-6B0C-473F2C784C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80192" y="625581"/>
                  <a:ext cx="235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713760F-3647-760F-5968-E1AE405C3304}"/>
                    </a:ext>
                  </a:extLst>
                </p14:cNvPr>
                <p14:cNvContentPartPr/>
                <p14:nvPr/>
              </p14:nvContentPartPr>
              <p14:xfrm>
                <a:off x="6816712" y="759861"/>
                <a:ext cx="25560" cy="99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713760F-3647-760F-5968-E1AE405C33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07712" y="751221"/>
                  <a:ext cx="43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70C923F-6366-6014-FA8C-950332EE7A31}"/>
                    </a:ext>
                  </a:extLst>
                </p14:cNvPr>
                <p14:cNvContentPartPr/>
                <p14:nvPr/>
              </p14:nvContentPartPr>
              <p14:xfrm>
                <a:off x="6881152" y="575901"/>
                <a:ext cx="163080" cy="2552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70C923F-6366-6014-FA8C-950332EE7A3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152" y="567261"/>
                  <a:ext cx="180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045947B-3CFD-3B6B-A368-3B54BDFA5E1A}"/>
                    </a:ext>
                  </a:extLst>
                </p14:cNvPr>
                <p14:cNvContentPartPr/>
                <p14:nvPr/>
              </p14:nvContentPartPr>
              <p14:xfrm>
                <a:off x="7087432" y="481941"/>
                <a:ext cx="176400" cy="2120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045947B-3CFD-3B6B-A368-3B54BDFA5E1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78792" y="472941"/>
                  <a:ext cx="194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F05B47-FB45-5FD1-DCDC-1EF80B02D89C}"/>
                    </a:ext>
                  </a:extLst>
                </p14:cNvPr>
                <p14:cNvContentPartPr/>
                <p14:nvPr/>
              </p14:nvContentPartPr>
              <p14:xfrm>
                <a:off x="7122352" y="290421"/>
                <a:ext cx="250560" cy="9543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F05B47-FB45-5FD1-DCDC-1EF80B02D8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13712" y="281421"/>
                  <a:ext cx="2682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4FF99F8-6203-81CB-2F09-F6D6523F116A}"/>
                    </a:ext>
                  </a:extLst>
                </p14:cNvPr>
                <p14:cNvContentPartPr/>
                <p14:nvPr/>
              </p14:nvContentPartPr>
              <p14:xfrm>
                <a:off x="5689192" y="2430981"/>
                <a:ext cx="141840" cy="1558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4FF99F8-6203-81CB-2F09-F6D6523F116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80192" y="2421981"/>
                  <a:ext cx="159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4876C9C-93F3-1C60-E4B0-7CCBFCAB08E1}"/>
                    </a:ext>
                  </a:extLst>
                </p14:cNvPr>
                <p14:cNvContentPartPr/>
                <p14:nvPr/>
              </p14:nvContentPartPr>
              <p14:xfrm>
                <a:off x="5802592" y="2174661"/>
                <a:ext cx="154080" cy="2984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4876C9C-93F3-1C60-E4B0-7CCBFCAB08E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93592" y="2165661"/>
                  <a:ext cx="171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BC5CB27-F926-3298-630A-C09A8DB73F14}"/>
                    </a:ext>
                  </a:extLst>
                </p14:cNvPr>
                <p14:cNvContentPartPr/>
                <p14:nvPr/>
              </p14:nvContentPartPr>
              <p14:xfrm>
                <a:off x="5722312" y="2290581"/>
                <a:ext cx="470520" cy="3506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BC5CB27-F926-3298-630A-C09A8DB73F1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13312" y="2281941"/>
                  <a:ext cx="488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735C72B-4917-7F34-6D93-F22F936D7194}"/>
                    </a:ext>
                  </a:extLst>
                </p14:cNvPr>
                <p14:cNvContentPartPr/>
                <p14:nvPr/>
              </p14:nvContentPartPr>
              <p14:xfrm>
                <a:off x="6048112" y="2256381"/>
                <a:ext cx="120240" cy="124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735C72B-4917-7F34-6D93-F22F936D719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39472" y="2247741"/>
                  <a:ext cx="137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D0C711-420A-1B69-EB39-E0918C68CF11}"/>
                    </a:ext>
                  </a:extLst>
                </p14:cNvPr>
                <p14:cNvContentPartPr/>
                <p14:nvPr/>
              </p14:nvContentPartPr>
              <p14:xfrm>
                <a:off x="6215512" y="2057301"/>
                <a:ext cx="165600" cy="1796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D0C711-420A-1B69-EB39-E0918C68CF1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06872" y="2048661"/>
                  <a:ext cx="183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97147A7-97CC-1D0A-6DD9-28B9EF5FE361}"/>
                    </a:ext>
                  </a:extLst>
                </p14:cNvPr>
                <p14:cNvContentPartPr/>
                <p14:nvPr/>
              </p14:nvContentPartPr>
              <p14:xfrm>
                <a:off x="6493792" y="2084301"/>
                <a:ext cx="26280" cy="122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97147A7-97CC-1D0A-6DD9-28B9EF5FE36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85152" y="2075301"/>
                  <a:ext cx="43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029C2A-7B2A-9E47-3A9E-05C089F96F12}"/>
                    </a:ext>
                  </a:extLst>
                </p14:cNvPr>
                <p14:cNvContentPartPr/>
                <p14:nvPr/>
              </p14:nvContentPartPr>
              <p14:xfrm>
                <a:off x="6511792" y="1859661"/>
                <a:ext cx="118440" cy="2145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029C2A-7B2A-9E47-3A9E-05C089F96F1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03152" y="1851021"/>
                  <a:ext cx="136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2C4C026-95B9-3ADD-0569-C9D395D4FB16}"/>
                    </a:ext>
                  </a:extLst>
                </p14:cNvPr>
                <p14:cNvContentPartPr/>
                <p14:nvPr/>
              </p14:nvContentPartPr>
              <p14:xfrm>
                <a:off x="6674872" y="1752741"/>
                <a:ext cx="147960" cy="19512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2C4C026-95B9-3ADD-0569-C9D395D4FB1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66232" y="1743741"/>
                  <a:ext cx="165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BB94B8F-8ACE-0C2C-7854-45D7C2A0C5BF}"/>
                    </a:ext>
                  </a:extLst>
                </p14:cNvPr>
                <p14:cNvContentPartPr/>
                <p14:nvPr/>
              </p14:nvContentPartPr>
              <p14:xfrm>
                <a:off x="6830032" y="1614141"/>
                <a:ext cx="151560" cy="5320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BB94B8F-8ACE-0C2C-7854-45D7C2A0C5B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21032" y="1605141"/>
                  <a:ext cx="1692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2247324-7049-67B4-EEB4-775853595A81}"/>
                    </a:ext>
                  </a:extLst>
                </p14:cNvPr>
                <p14:cNvContentPartPr/>
                <p14:nvPr/>
              </p14:nvContentPartPr>
              <p14:xfrm>
                <a:off x="7092472" y="1464021"/>
                <a:ext cx="162360" cy="2448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2247324-7049-67B4-EEB4-775853595A8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83472" y="1455021"/>
                  <a:ext cx="180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0F14B8B-D93B-5B37-CA4B-9404DCD43E63}"/>
                    </a:ext>
                  </a:extLst>
                </p14:cNvPr>
                <p14:cNvContentPartPr/>
                <p14:nvPr/>
              </p14:nvContentPartPr>
              <p14:xfrm>
                <a:off x="7132072" y="1592181"/>
                <a:ext cx="237600" cy="213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0F14B8B-D93B-5B37-CA4B-9404DCD43E6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23432" y="1583181"/>
                  <a:ext cx="255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48AB5C8-02F6-7A5A-4393-12533EE649DE}"/>
                    </a:ext>
                  </a:extLst>
                </p14:cNvPr>
                <p14:cNvContentPartPr/>
                <p14:nvPr/>
              </p14:nvContentPartPr>
              <p14:xfrm>
                <a:off x="7325392" y="1303821"/>
                <a:ext cx="83520" cy="2865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48AB5C8-02F6-7A5A-4393-12533EE649D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6752" y="1295181"/>
                  <a:ext cx="101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5332B68-78C1-C302-1BE5-1E493B6B1BFB}"/>
                    </a:ext>
                  </a:extLst>
                </p14:cNvPr>
                <p14:cNvContentPartPr/>
                <p14:nvPr/>
              </p14:nvContentPartPr>
              <p14:xfrm>
                <a:off x="7340152" y="1211301"/>
                <a:ext cx="298440" cy="40068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5332B68-78C1-C302-1BE5-1E493B6B1BF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31152" y="1202661"/>
                  <a:ext cx="3160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1A42079-A2CC-C904-ECAA-D70BEFBD32F2}"/>
                    </a:ext>
                  </a:extLst>
                </p14:cNvPr>
                <p14:cNvContentPartPr/>
                <p14:nvPr/>
              </p14:nvContentPartPr>
              <p14:xfrm>
                <a:off x="7744432" y="1011141"/>
                <a:ext cx="110160" cy="52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1A42079-A2CC-C904-ECAA-D70BEFBD32F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35792" y="1002141"/>
                  <a:ext cx="127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69B9150-F9E7-38B7-6D9F-934645F5D0B9}"/>
                    </a:ext>
                  </a:extLst>
                </p14:cNvPr>
                <p14:cNvContentPartPr/>
                <p14:nvPr/>
              </p14:nvContentPartPr>
              <p14:xfrm>
                <a:off x="7722112" y="1144341"/>
                <a:ext cx="80640" cy="111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69B9150-F9E7-38B7-6D9F-934645F5D0B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13112" y="1135701"/>
                  <a:ext cx="98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93A6CC7-6439-B43E-8330-8B53FE6D795A}"/>
                    </a:ext>
                  </a:extLst>
                </p14:cNvPr>
                <p14:cNvContentPartPr/>
                <p14:nvPr/>
              </p14:nvContentPartPr>
              <p14:xfrm>
                <a:off x="7775032" y="1117701"/>
                <a:ext cx="294480" cy="3070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93A6CC7-6439-B43E-8330-8B53FE6D795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66392" y="1109061"/>
                  <a:ext cx="312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1B15C03-C5B1-DC08-709C-AF1214530EA7}"/>
                    </a:ext>
                  </a:extLst>
                </p14:cNvPr>
                <p14:cNvContentPartPr/>
                <p14:nvPr/>
              </p14:nvContentPartPr>
              <p14:xfrm>
                <a:off x="8063392" y="830421"/>
                <a:ext cx="108720" cy="2937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1B15C03-C5B1-DC08-709C-AF1214530EA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54392" y="821421"/>
                  <a:ext cx="126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F04786C-6D18-DCC3-489E-95517165E95C}"/>
                    </a:ext>
                  </a:extLst>
                </p14:cNvPr>
                <p14:cNvContentPartPr/>
                <p14:nvPr/>
              </p14:nvContentPartPr>
              <p14:xfrm>
                <a:off x="8045392" y="940221"/>
                <a:ext cx="229680" cy="1627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F04786C-6D18-DCC3-489E-95517165E95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36752" y="931581"/>
                  <a:ext cx="247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54F0A6E-832F-BD20-27FD-746145F2D0A8}"/>
                    </a:ext>
                  </a:extLst>
                </p14:cNvPr>
                <p14:cNvContentPartPr/>
                <p14:nvPr/>
              </p14:nvContentPartPr>
              <p14:xfrm>
                <a:off x="7026232" y="2201301"/>
                <a:ext cx="234720" cy="2127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54F0A6E-832F-BD20-27FD-746145F2D0A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17232" y="2192661"/>
                  <a:ext cx="252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3077EEE-E143-18B2-4013-CCEFC4B28FBD}"/>
                    </a:ext>
                  </a:extLst>
                </p14:cNvPr>
                <p14:cNvContentPartPr/>
                <p14:nvPr/>
              </p14:nvContentPartPr>
              <p14:xfrm>
                <a:off x="7259152" y="2085381"/>
                <a:ext cx="209520" cy="2268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3077EEE-E143-18B2-4013-CCEFC4B28FB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50152" y="2076741"/>
                  <a:ext cx="227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83E5870-C67A-9052-1A59-96574A796106}"/>
                    </a:ext>
                  </a:extLst>
                </p14:cNvPr>
                <p14:cNvContentPartPr/>
                <p14:nvPr/>
              </p14:nvContentPartPr>
              <p14:xfrm>
                <a:off x="7545352" y="1961541"/>
                <a:ext cx="218880" cy="1598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83E5870-C67A-9052-1A59-96574A79610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36352" y="1952901"/>
                  <a:ext cx="236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DAB06A6-0C7D-16AD-1BFC-7BB222E5946A}"/>
                    </a:ext>
                  </a:extLst>
                </p14:cNvPr>
                <p14:cNvContentPartPr/>
                <p14:nvPr/>
              </p14:nvContentPartPr>
              <p14:xfrm>
                <a:off x="7852072" y="1726821"/>
                <a:ext cx="172440" cy="228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DAB06A6-0C7D-16AD-1BFC-7BB222E5946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43432" y="1717821"/>
                  <a:ext cx="190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93C92EB-E208-183E-749D-CA10C1D00D94}"/>
                    </a:ext>
                  </a:extLst>
                </p14:cNvPr>
                <p14:cNvContentPartPr/>
                <p14:nvPr/>
              </p14:nvContentPartPr>
              <p14:xfrm>
                <a:off x="8022712" y="1613061"/>
                <a:ext cx="166320" cy="1854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93C92EB-E208-183E-749D-CA10C1D00D9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14072" y="1604421"/>
                  <a:ext cx="183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803BA49-2BB3-07C1-4452-1F207EB7C220}"/>
                    </a:ext>
                  </a:extLst>
                </p14:cNvPr>
                <p14:cNvContentPartPr/>
                <p14:nvPr/>
              </p14:nvContentPartPr>
              <p14:xfrm>
                <a:off x="8169592" y="1415421"/>
                <a:ext cx="73800" cy="3117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803BA49-2BB3-07C1-4452-1F207EB7C22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60952" y="1406781"/>
                  <a:ext cx="91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D3939D2-3FDF-0136-1233-CB2119621540}"/>
                    </a:ext>
                  </a:extLst>
                </p14:cNvPr>
                <p14:cNvContentPartPr/>
                <p14:nvPr/>
              </p14:nvContentPartPr>
              <p14:xfrm>
                <a:off x="8084632" y="1437381"/>
                <a:ext cx="360360" cy="266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D3939D2-3FDF-0136-1233-CB211962154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75632" y="1428381"/>
                  <a:ext cx="378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F9D2922-6DF3-8C71-CE65-D5E3444F5E21}"/>
                    </a:ext>
                  </a:extLst>
                </p14:cNvPr>
                <p14:cNvContentPartPr/>
                <p14:nvPr/>
              </p14:nvContentPartPr>
              <p14:xfrm>
                <a:off x="8461192" y="1297701"/>
                <a:ext cx="75240" cy="622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F9D2922-6DF3-8C71-CE65-D5E3444F5E2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52192" y="1289061"/>
                  <a:ext cx="92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0A3A48C-8129-FEC6-40B2-6DA58EE4F95E}"/>
                    </a:ext>
                  </a:extLst>
                </p14:cNvPr>
                <p14:cNvContentPartPr/>
                <p14:nvPr/>
              </p14:nvContentPartPr>
              <p14:xfrm>
                <a:off x="8483872" y="1227141"/>
                <a:ext cx="245520" cy="3200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0A3A48C-8129-FEC6-40B2-6DA58EE4F95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74872" y="1218141"/>
                  <a:ext cx="2631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85A93E3-2DFD-B1F1-0B47-02E1E896259D}"/>
                    </a:ext>
                  </a:extLst>
                </p14:cNvPr>
                <p14:cNvContentPartPr/>
                <p14:nvPr/>
              </p14:nvContentPartPr>
              <p14:xfrm>
                <a:off x="8600512" y="1297701"/>
                <a:ext cx="89280" cy="1216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85A93E3-2DFD-B1F1-0B47-02E1E896259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591872" y="1289061"/>
                  <a:ext cx="106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A0EEE5E-7671-29B2-8FD4-5475895D26D5}"/>
                    </a:ext>
                  </a:extLst>
                </p14:cNvPr>
                <p14:cNvContentPartPr/>
                <p14:nvPr/>
              </p14:nvContentPartPr>
              <p14:xfrm>
                <a:off x="8774032" y="1101861"/>
                <a:ext cx="135720" cy="126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A0EEE5E-7671-29B2-8FD4-5475895D26D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765032" y="1093221"/>
                  <a:ext cx="15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F4719C8-0E53-2B00-3CB7-6CD2FE0068E0}"/>
                    </a:ext>
                  </a:extLst>
                </p14:cNvPr>
                <p14:cNvContentPartPr/>
                <p14:nvPr/>
              </p14:nvContentPartPr>
              <p14:xfrm>
                <a:off x="8710312" y="1090701"/>
                <a:ext cx="144720" cy="103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F4719C8-0E53-2B00-3CB7-6CD2FE0068E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701312" y="1081701"/>
                  <a:ext cx="162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27CB1A3-5A38-BE89-2981-6F1C649C3740}"/>
                    </a:ext>
                  </a:extLst>
                </p14:cNvPr>
                <p14:cNvContentPartPr/>
                <p14:nvPr/>
              </p14:nvContentPartPr>
              <p14:xfrm>
                <a:off x="8853232" y="1139661"/>
                <a:ext cx="51120" cy="1443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27CB1A3-5A38-BE89-2981-6F1C649C374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44592" y="1131021"/>
                  <a:ext cx="68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CCECCC0-E9A4-8B11-CC8C-0C9A13A7BBD9}"/>
                    </a:ext>
                  </a:extLst>
                </p14:cNvPr>
                <p14:cNvContentPartPr/>
                <p14:nvPr/>
              </p14:nvContentPartPr>
              <p14:xfrm>
                <a:off x="8729392" y="881541"/>
                <a:ext cx="642960" cy="5356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CCECCC0-E9A4-8B11-CC8C-0C9A13A7BBD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20752" y="872541"/>
                  <a:ext cx="6606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048" name="墨迹 2047">
                  <a:extLst>
                    <a:ext uri="{FF2B5EF4-FFF2-40B4-BE49-F238E27FC236}">
                      <a16:creationId xmlns:a16="http://schemas.microsoft.com/office/drawing/2014/main" id="{50BECC37-D166-231C-E32D-B95CD8070F59}"/>
                    </a:ext>
                  </a:extLst>
                </p14:cNvPr>
                <p14:cNvContentPartPr/>
                <p14:nvPr/>
              </p14:nvContentPartPr>
              <p14:xfrm>
                <a:off x="6364912" y="3558501"/>
                <a:ext cx="123120" cy="184680"/>
              </p14:xfrm>
            </p:contentPart>
          </mc:Choice>
          <mc:Fallback>
            <p:pic>
              <p:nvPicPr>
                <p:cNvPr id="2048" name="墨迹 2047">
                  <a:extLst>
                    <a:ext uri="{FF2B5EF4-FFF2-40B4-BE49-F238E27FC236}">
                      <a16:creationId xmlns:a16="http://schemas.microsoft.com/office/drawing/2014/main" id="{50BECC37-D166-231C-E32D-B95CD8070F5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56272" y="3549861"/>
                  <a:ext cx="140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049" name="墨迹 2048">
                  <a:extLst>
                    <a:ext uri="{FF2B5EF4-FFF2-40B4-BE49-F238E27FC236}">
                      <a16:creationId xmlns:a16="http://schemas.microsoft.com/office/drawing/2014/main" id="{49612FFC-F952-C281-B1D4-77335586F03E}"/>
                    </a:ext>
                  </a:extLst>
                </p14:cNvPr>
                <p14:cNvContentPartPr/>
                <p14:nvPr/>
              </p14:nvContentPartPr>
              <p14:xfrm>
                <a:off x="6408112" y="3368061"/>
                <a:ext cx="165600" cy="345600"/>
              </p14:xfrm>
            </p:contentPart>
          </mc:Choice>
          <mc:Fallback>
            <p:pic>
              <p:nvPicPr>
                <p:cNvPr id="2049" name="墨迹 2048">
                  <a:extLst>
                    <a:ext uri="{FF2B5EF4-FFF2-40B4-BE49-F238E27FC236}">
                      <a16:creationId xmlns:a16="http://schemas.microsoft.com/office/drawing/2014/main" id="{49612FFC-F952-C281-B1D4-77335586F03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399472" y="3359061"/>
                  <a:ext cx="1832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051" name="墨迹 2050">
                  <a:extLst>
                    <a:ext uri="{FF2B5EF4-FFF2-40B4-BE49-F238E27FC236}">
                      <a16:creationId xmlns:a16="http://schemas.microsoft.com/office/drawing/2014/main" id="{68D99D2B-8C1C-DDA5-D988-8378897C5992}"/>
                    </a:ext>
                  </a:extLst>
                </p14:cNvPr>
                <p14:cNvContentPartPr/>
                <p14:nvPr/>
              </p14:nvContentPartPr>
              <p14:xfrm>
                <a:off x="6390832" y="3446541"/>
                <a:ext cx="280800" cy="246600"/>
              </p14:xfrm>
            </p:contentPart>
          </mc:Choice>
          <mc:Fallback>
            <p:pic>
              <p:nvPicPr>
                <p:cNvPr id="2051" name="墨迹 2050">
                  <a:extLst>
                    <a:ext uri="{FF2B5EF4-FFF2-40B4-BE49-F238E27FC236}">
                      <a16:creationId xmlns:a16="http://schemas.microsoft.com/office/drawing/2014/main" id="{68D99D2B-8C1C-DDA5-D988-8378897C599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82192" y="3437541"/>
                  <a:ext cx="298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052" name="墨迹 2051">
                  <a:extLst>
                    <a:ext uri="{FF2B5EF4-FFF2-40B4-BE49-F238E27FC236}">
                      <a16:creationId xmlns:a16="http://schemas.microsoft.com/office/drawing/2014/main" id="{6043BB64-C159-F4BD-9BB9-174ACC69AD70}"/>
                    </a:ext>
                  </a:extLst>
                </p14:cNvPr>
                <p14:cNvContentPartPr/>
                <p14:nvPr/>
              </p14:nvContentPartPr>
              <p14:xfrm>
                <a:off x="6625912" y="3327381"/>
                <a:ext cx="259560" cy="585720"/>
              </p14:xfrm>
            </p:contentPart>
          </mc:Choice>
          <mc:Fallback>
            <p:pic>
              <p:nvPicPr>
                <p:cNvPr id="2052" name="墨迹 2051">
                  <a:extLst>
                    <a:ext uri="{FF2B5EF4-FFF2-40B4-BE49-F238E27FC236}">
                      <a16:creationId xmlns:a16="http://schemas.microsoft.com/office/drawing/2014/main" id="{6043BB64-C159-F4BD-9BB9-174ACC69AD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616912" y="3318381"/>
                  <a:ext cx="27720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053" name="墨迹 2052">
                  <a:extLst>
                    <a:ext uri="{FF2B5EF4-FFF2-40B4-BE49-F238E27FC236}">
                      <a16:creationId xmlns:a16="http://schemas.microsoft.com/office/drawing/2014/main" id="{6261D10E-E4B4-B43C-D4D2-29AACBB2604C}"/>
                    </a:ext>
                  </a:extLst>
                </p14:cNvPr>
                <p14:cNvContentPartPr/>
                <p14:nvPr/>
              </p14:nvContentPartPr>
              <p14:xfrm>
                <a:off x="6589552" y="3376701"/>
                <a:ext cx="151200" cy="219960"/>
              </p14:xfrm>
            </p:contentPart>
          </mc:Choice>
          <mc:Fallback>
            <p:pic>
              <p:nvPicPr>
                <p:cNvPr id="2053" name="墨迹 2052">
                  <a:extLst>
                    <a:ext uri="{FF2B5EF4-FFF2-40B4-BE49-F238E27FC236}">
                      <a16:creationId xmlns:a16="http://schemas.microsoft.com/office/drawing/2014/main" id="{6261D10E-E4B4-B43C-D4D2-29AACBB2604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80912" y="3367701"/>
                  <a:ext cx="168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054" name="墨迹 2053">
                  <a:extLst>
                    <a:ext uri="{FF2B5EF4-FFF2-40B4-BE49-F238E27FC236}">
                      <a16:creationId xmlns:a16="http://schemas.microsoft.com/office/drawing/2014/main" id="{D6EE8A1A-A0B2-37CD-00D8-ECEF27C8944D}"/>
                    </a:ext>
                  </a:extLst>
                </p14:cNvPr>
                <p14:cNvContentPartPr/>
                <p14:nvPr/>
              </p14:nvContentPartPr>
              <p14:xfrm>
                <a:off x="6758392" y="3217941"/>
                <a:ext cx="74880" cy="261000"/>
              </p14:xfrm>
            </p:contentPart>
          </mc:Choice>
          <mc:Fallback>
            <p:pic>
              <p:nvPicPr>
                <p:cNvPr id="2054" name="墨迹 2053">
                  <a:extLst>
                    <a:ext uri="{FF2B5EF4-FFF2-40B4-BE49-F238E27FC236}">
                      <a16:creationId xmlns:a16="http://schemas.microsoft.com/office/drawing/2014/main" id="{D6EE8A1A-A0B2-37CD-00D8-ECEF27C8944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749392" y="3209301"/>
                  <a:ext cx="92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055" name="墨迹 2054">
                  <a:extLst>
                    <a:ext uri="{FF2B5EF4-FFF2-40B4-BE49-F238E27FC236}">
                      <a16:creationId xmlns:a16="http://schemas.microsoft.com/office/drawing/2014/main" id="{08ACCD13-4DCE-6A45-3321-A11EC36F2E48}"/>
                    </a:ext>
                  </a:extLst>
                </p14:cNvPr>
                <p14:cNvContentPartPr/>
                <p14:nvPr/>
              </p14:nvContentPartPr>
              <p14:xfrm>
                <a:off x="7016512" y="3090501"/>
                <a:ext cx="31680" cy="28080"/>
              </p14:xfrm>
            </p:contentPart>
          </mc:Choice>
          <mc:Fallback>
            <p:pic>
              <p:nvPicPr>
                <p:cNvPr id="2055" name="墨迹 2054">
                  <a:extLst>
                    <a:ext uri="{FF2B5EF4-FFF2-40B4-BE49-F238E27FC236}">
                      <a16:creationId xmlns:a16="http://schemas.microsoft.com/office/drawing/2014/main" id="{08ACCD13-4DCE-6A45-3321-A11EC36F2E4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07872" y="3081501"/>
                  <a:ext cx="49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117" name="墨迹 2116">
                  <a:extLst>
                    <a:ext uri="{FF2B5EF4-FFF2-40B4-BE49-F238E27FC236}">
                      <a16:creationId xmlns:a16="http://schemas.microsoft.com/office/drawing/2014/main" id="{E97E0339-7249-9889-9FE2-B120AE7484AC}"/>
                    </a:ext>
                  </a:extLst>
                </p14:cNvPr>
                <p14:cNvContentPartPr/>
                <p14:nvPr/>
              </p14:nvContentPartPr>
              <p14:xfrm>
                <a:off x="7003192" y="2967021"/>
                <a:ext cx="347040" cy="368640"/>
              </p14:xfrm>
            </p:contentPart>
          </mc:Choice>
          <mc:Fallback>
            <p:pic>
              <p:nvPicPr>
                <p:cNvPr id="2117" name="墨迹 2116">
                  <a:extLst>
                    <a:ext uri="{FF2B5EF4-FFF2-40B4-BE49-F238E27FC236}">
                      <a16:creationId xmlns:a16="http://schemas.microsoft.com/office/drawing/2014/main" id="{E97E0339-7249-9889-9FE2-B120AE7484A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994552" y="2958381"/>
                  <a:ext cx="364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118" name="墨迹 2117">
                  <a:extLst>
                    <a:ext uri="{FF2B5EF4-FFF2-40B4-BE49-F238E27FC236}">
                      <a16:creationId xmlns:a16="http://schemas.microsoft.com/office/drawing/2014/main" id="{62021638-9B41-17CD-3C70-329500069803}"/>
                    </a:ext>
                  </a:extLst>
                </p14:cNvPr>
                <p14:cNvContentPartPr/>
                <p14:nvPr/>
              </p14:nvContentPartPr>
              <p14:xfrm>
                <a:off x="7174192" y="2868741"/>
                <a:ext cx="32400" cy="24120"/>
              </p14:xfrm>
            </p:contentPart>
          </mc:Choice>
          <mc:Fallback>
            <p:pic>
              <p:nvPicPr>
                <p:cNvPr id="2118" name="墨迹 2117">
                  <a:extLst>
                    <a:ext uri="{FF2B5EF4-FFF2-40B4-BE49-F238E27FC236}">
                      <a16:creationId xmlns:a16="http://schemas.microsoft.com/office/drawing/2014/main" id="{62021638-9B41-17CD-3C70-32950006980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65192" y="2859741"/>
                  <a:ext cx="50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119" name="墨迹 2118">
                  <a:extLst>
                    <a:ext uri="{FF2B5EF4-FFF2-40B4-BE49-F238E27FC236}">
                      <a16:creationId xmlns:a16="http://schemas.microsoft.com/office/drawing/2014/main" id="{1AE33CDB-687E-C543-AC22-1CD3AE1FE438}"/>
                    </a:ext>
                  </a:extLst>
                </p14:cNvPr>
                <p14:cNvContentPartPr/>
                <p14:nvPr/>
              </p14:nvContentPartPr>
              <p14:xfrm>
                <a:off x="7448872" y="2724381"/>
                <a:ext cx="255600" cy="302040"/>
              </p14:xfrm>
            </p:contentPart>
          </mc:Choice>
          <mc:Fallback>
            <p:pic>
              <p:nvPicPr>
                <p:cNvPr id="2119" name="墨迹 2118">
                  <a:extLst>
                    <a:ext uri="{FF2B5EF4-FFF2-40B4-BE49-F238E27FC236}">
                      <a16:creationId xmlns:a16="http://schemas.microsoft.com/office/drawing/2014/main" id="{1AE33CDB-687E-C543-AC22-1CD3AE1FE43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40232" y="2715741"/>
                  <a:ext cx="273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120" name="墨迹 2119">
                  <a:extLst>
                    <a:ext uri="{FF2B5EF4-FFF2-40B4-BE49-F238E27FC236}">
                      <a16:creationId xmlns:a16="http://schemas.microsoft.com/office/drawing/2014/main" id="{D215E3B5-9F84-0643-2740-540230B5F2C8}"/>
                    </a:ext>
                  </a:extLst>
                </p14:cNvPr>
                <p14:cNvContentPartPr/>
                <p14:nvPr/>
              </p14:nvContentPartPr>
              <p14:xfrm>
                <a:off x="7666672" y="2633661"/>
                <a:ext cx="267840" cy="228960"/>
              </p14:xfrm>
            </p:contentPart>
          </mc:Choice>
          <mc:Fallback>
            <p:pic>
              <p:nvPicPr>
                <p:cNvPr id="2120" name="墨迹 2119">
                  <a:extLst>
                    <a:ext uri="{FF2B5EF4-FFF2-40B4-BE49-F238E27FC236}">
                      <a16:creationId xmlns:a16="http://schemas.microsoft.com/office/drawing/2014/main" id="{D215E3B5-9F84-0643-2740-540230B5F2C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58032" y="2625021"/>
                  <a:ext cx="285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121" name="墨迹 2120">
                  <a:extLst>
                    <a:ext uri="{FF2B5EF4-FFF2-40B4-BE49-F238E27FC236}">
                      <a16:creationId xmlns:a16="http://schemas.microsoft.com/office/drawing/2014/main" id="{9E24E02D-9B8B-CEBF-76B5-47D01ED49FFC}"/>
                    </a:ext>
                  </a:extLst>
                </p14:cNvPr>
                <p14:cNvContentPartPr/>
                <p14:nvPr/>
              </p14:nvContentPartPr>
              <p14:xfrm>
                <a:off x="7928032" y="2518101"/>
                <a:ext cx="98640" cy="271440"/>
              </p14:xfrm>
            </p:contentPart>
          </mc:Choice>
          <mc:Fallback>
            <p:pic>
              <p:nvPicPr>
                <p:cNvPr id="2121" name="墨迹 2120">
                  <a:extLst>
                    <a:ext uri="{FF2B5EF4-FFF2-40B4-BE49-F238E27FC236}">
                      <a16:creationId xmlns:a16="http://schemas.microsoft.com/office/drawing/2014/main" id="{9E24E02D-9B8B-CEBF-76B5-47D01ED49FF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919032" y="2509101"/>
                  <a:ext cx="116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122" name="墨迹 2121">
                  <a:extLst>
                    <a:ext uri="{FF2B5EF4-FFF2-40B4-BE49-F238E27FC236}">
                      <a16:creationId xmlns:a16="http://schemas.microsoft.com/office/drawing/2014/main" id="{29F74E93-945D-B685-EC36-C9F11CB917CC}"/>
                    </a:ext>
                  </a:extLst>
                </p14:cNvPr>
                <p14:cNvContentPartPr/>
                <p14:nvPr/>
              </p14:nvContentPartPr>
              <p14:xfrm>
                <a:off x="7944592" y="2401461"/>
                <a:ext cx="281880" cy="270360"/>
              </p14:xfrm>
            </p:contentPart>
          </mc:Choice>
          <mc:Fallback>
            <p:pic>
              <p:nvPicPr>
                <p:cNvPr id="2122" name="墨迹 2121">
                  <a:extLst>
                    <a:ext uri="{FF2B5EF4-FFF2-40B4-BE49-F238E27FC236}">
                      <a16:creationId xmlns:a16="http://schemas.microsoft.com/office/drawing/2014/main" id="{29F74E93-945D-B685-EC36-C9F11CB917C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935592" y="2392461"/>
                  <a:ext cx="299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123" name="墨迹 2122">
                  <a:extLst>
                    <a:ext uri="{FF2B5EF4-FFF2-40B4-BE49-F238E27FC236}">
                      <a16:creationId xmlns:a16="http://schemas.microsoft.com/office/drawing/2014/main" id="{2D1CB8AC-348E-451D-58C3-2C9AA71A3D62}"/>
                    </a:ext>
                  </a:extLst>
                </p14:cNvPr>
                <p14:cNvContentPartPr/>
                <p14:nvPr/>
              </p14:nvContentPartPr>
              <p14:xfrm>
                <a:off x="8018032" y="2387061"/>
                <a:ext cx="196920" cy="254160"/>
              </p14:xfrm>
            </p:contentPart>
          </mc:Choice>
          <mc:Fallback>
            <p:pic>
              <p:nvPicPr>
                <p:cNvPr id="2123" name="墨迹 2122">
                  <a:extLst>
                    <a:ext uri="{FF2B5EF4-FFF2-40B4-BE49-F238E27FC236}">
                      <a16:creationId xmlns:a16="http://schemas.microsoft.com/office/drawing/2014/main" id="{2D1CB8AC-348E-451D-58C3-2C9AA71A3D6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009392" y="2378421"/>
                  <a:ext cx="214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124" name="墨迹 2123">
                  <a:extLst>
                    <a:ext uri="{FF2B5EF4-FFF2-40B4-BE49-F238E27FC236}">
                      <a16:creationId xmlns:a16="http://schemas.microsoft.com/office/drawing/2014/main" id="{AD40EE04-D6CB-8321-4F7B-B2C9666CEB3C}"/>
                    </a:ext>
                  </a:extLst>
                </p14:cNvPr>
                <p14:cNvContentPartPr/>
                <p14:nvPr/>
              </p14:nvContentPartPr>
              <p14:xfrm>
                <a:off x="8271832" y="2338101"/>
                <a:ext cx="159120" cy="253440"/>
              </p14:xfrm>
            </p:contentPart>
          </mc:Choice>
          <mc:Fallback>
            <p:pic>
              <p:nvPicPr>
                <p:cNvPr id="2124" name="墨迹 2123">
                  <a:extLst>
                    <a:ext uri="{FF2B5EF4-FFF2-40B4-BE49-F238E27FC236}">
                      <a16:creationId xmlns:a16="http://schemas.microsoft.com/office/drawing/2014/main" id="{AD40EE04-D6CB-8321-4F7B-B2C9666CEB3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263192" y="2329101"/>
                  <a:ext cx="176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125" name="墨迹 2124">
                  <a:extLst>
                    <a:ext uri="{FF2B5EF4-FFF2-40B4-BE49-F238E27FC236}">
                      <a16:creationId xmlns:a16="http://schemas.microsoft.com/office/drawing/2014/main" id="{9B80C702-A84C-4F28-807D-EC0B8189DF3C}"/>
                    </a:ext>
                  </a:extLst>
                </p14:cNvPr>
                <p14:cNvContentPartPr/>
                <p14:nvPr/>
              </p14:nvContentPartPr>
              <p14:xfrm>
                <a:off x="8214952" y="2315061"/>
                <a:ext cx="186480" cy="239760"/>
              </p14:xfrm>
            </p:contentPart>
          </mc:Choice>
          <mc:Fallback>
            <p:pic>
              <p:nvPicPr>
                <p:cNvPr id="2125" name="墨迹 2124">
                  <a:extLst>
                    <a:ext uri="{FF2B5EF4-FFF2-40B4-BE49-F238E27FC236}">
                      <a16:creationId xmlns:a16="http://schemas.microsoft.com/office/drawing/2014/main" id="{9B80C702-A84C-4F28-807D-EC0B8189DF3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205952" y="2306061"/>
                  <a:ext cx="204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126" name="墨迹 2125">
                  <a:extLst>
                    <a:ext uri="{FF2B5EF4-FFF2-40B4-BE49-F238E27FC236}">
                      <a16:creationId xmlns:a16="http://schemas.microsoft.com/office/drawing/2014/main" id="{D845E61A-3432-A4DC-19F4-50872F395858}"/>
                    </a:ext>
                  </a:extLst>
                </p14:cNvPr>
                <p14:cNvContentPartPr/>
                <p14:nvPr/>
              </p14:nvContentPartPr>
              <p14:xfrm>
                <a:off x="8453992" y="2259981"/>
                <a:ext cx="133200" cy="269640"/>
              </p14:xfrm>
            </p:contentPart>
          </mc:Choice>
          <mc:Fallback>
            <p:pic>
              <p:nvPicPr>
                <p:cNvPr id="2126" name="墨迹 2125">
                  <a:extLst>
                    <a:ext uri="{FF2B5EF4-FFF2-40B4-BE49-F238E27FC236}">
                      <a16:creationId xmlns:a16="http://schemas.microsoft.com/office/drawing/2014/main" id="{D845E61A-3432-A4DC-19F4-50872F3958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44992" y="2250981"/>
                  <a:ext cx="150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127" name="墨迹 2126">
                  <a:extLst>
                    <a:ext uri="{FF2B5EF4-FFF2-40B4-BE49-F238E27FC236}">
                      <a16:creationId xmlns:a16="http://schemas.microsoft.com/office/drawing/2014/main" id="{1E590AA0-A96F-90E8-D771-9715C2C35127}"/>
                    </a:ext>
                  </a:extLst>
                </p14:cNvPr>
                <p14:cNvContentPartPr/>
                <p14:nvPr/>
              </p14:nvContentPartPr>
              <p14:xfrm>
                <a:off x="8650552" y="2131461"/>
                <a:ext cx="240840" cy="204840"/>
              </p14:xfrm>
            </p:contentPart>
          </mc:Choice>
          <mc:Fallback>
            <p:pic>
              <p:nvPicPr>
                <p:cNvPr id="2127" name="墨迹 2126">
                  <a:extLst>
                    <a:ext uri="{FF2B5EF4-FFF2-40B4-BE49-F238E27FC236}">
                      <a16:creationId xmlns:a16="http://schemas.microsoft.com/office/drawing/2014/main" id="{1E590AA0-A96F-90E8-D771-9715C2C3512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41552" y="2122461"/>
                  <a:ext cx="258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128" name="墨迹 2127">
                  <a:extLst>
                    <a:ext uri="{FF2B5EF4-FFF2-40B4-BE49-F238E27FC236}">
                      <a16:creationId xmlns:a16="http://schemas.microsoft.com/office/drawing/2014/main" id="{3814B63F-E5A4-BCD9-184D-C0B0B208903A}"/>
                    </a:ext>
                  </a:extLst>
                </p14:cNvPr>
                <p14:cNvContentPartPr/>
                <p14:nvPr/>
              </p14:nvContentPartPr>
              <p14:xfrm>
                <a:off x="8653432" y="2039661"/>
                <a:ext cx="277920" cy="800640"/>
              </p14:xfrm>
            </p:contentPart>
          </mc:Choice>
          <mc:Fallback>
            <p:pic>
              <p:nvPicPr>
                <p:cNvPr id="2128" name="墨迹 2127">
                  <a:extLst>
                    <a:ext uri="{FF2B5EF4-FFF2-40B4-BE49-F238E27FC236}">
                      <a16:creationId xmlns:a16="http://schemas.microsoft.com/office/drawing/2014/main" id="{3814B63F-E5A4-BCD9-184D-C0B0B208903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644792" y="2031021"/>
                  <a:ext cx="29556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130" name="墨迹 2129">
                  <a:extLst>
                    <a:ext uri="{FF2B5EF4-FFF2-40B4-BE49-F238E27FC236}">
                      <a16:creationId xmlns:a16="http://schemas.microsoft.com/office/drawing/2014/main" id="{656D03A7-5A9B-3230-2714-FA8D34C88122}"/>
                    </a:ext>
                  </a:extLst>
                </p14:cNvPr>
                <p14:cNvContentPartPr/>
                <p14:nvPr/>
              </p14:nvContentPartPr>
              <p14:xfrm>
                <a:off x="8954032" y="1837701"/>
                <a:ext cx="172440" cy="198000"/>
              </p14:xfrm>
            </p:contentPart>
          </mc:Choice>
          <mc:Fallback>
            <p:pic>
              <p:nvPicPr>
                <p:cNvPr id="2130" name="墨迹 2129">
                  <a:extLst>
                    <a:ext uri="{FF2B5EF4-FFF2-40B4-BE49-F238E27FC236}">
                      <a16:creationId xmlns:a16="http://schemas.microsoft.com/office/drawing/2014/main" id="{656D03A7-5A9B-3230-2714-FA8D34C8812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945032" y="1828701"/>
                  <a:ext cx="190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131" name="墨迹 2130">
                  <a:extLst>
                    <a:ext uri="{FF2B5EF4-FFF2-40B4-BE49-F238E27FC236}">
                      <a16:creationId xmlns:a16="http://schemas.microsoft.com/office/drawing/2014/main" id="{C99DFDDF-63DF-0C67-9926-1E09F4C681E3}"/>
                    </a:ext>
                  </a:extLst>
                </p14:cNvPr>
                <p14:cNvContentPartPr/>
                <p14:nvPr/>
              </p14:nvContentPartPr>
              <p14:xfrm>
                <a:off x="9072832" y="1921581"/>
                <a:ext cx="74880" cy="255600"/>
              </p14:xfrm>
            </p:contentPart>
          </mc:Choice>
          <mc:Fallback>
            <p:pic>
              <p:nvPicPr>
                <p:cNvPr id="2131" name="墨迹 2130">
                  <a:extLst>
                    <a:ext uri="{FF2B5EF4-FFF2-40B4-BE49-F238E27FC236}">
                      <a16:creationId xmlns:a16="http://schemas.microsoft.com/office/drawing/2014/main" id="{C99DFDDF-63DF-0C67-9926-1E09F4C681E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064192" y="1912581"/>
                  <a:ext cx="92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132" name="墨迹 2131">
                  <a:extLst>
                    <a:ext uri="{FF2B5EF4-FFF2-40B4-BE49-F238E27FC236}">
                      <a16:creationId xmlns:a16="http://schemas.microsoft.com/office/drawing/2014/main" id="{E8C941C6-9ACA-187D-48F1-D5D191F0D980}"/>
                    </a:ext>
                  </a:extLst>
                </p14:cNvPr>
                <p14:cNvContentPartPr/>
                <p14:nvPr/>
              </p14:nvContentPartPr>
              <p14:xfrm>
                <a:off x="9215392" y="1811781"/>
                <a:ext cx="50760" cy="189720"/>
              </p14:xfrm>
            </p:contentPart>
          </mc:Choice>
          <mc:Fallback>
            <p:pic>
              <p:nvPicPr>
                <p:cNvPr id="2132" name="墨迹 2131">
                  <a:extLst>
                    <a:ext uri="{FF2B5EF4-FFF2-40B4-BE49-F238E27FC236}">
                      <a16:creationId xmlns:a16="http://schemas.microsoft.com/office/drawing/2014/main" id="{E8C941C6-9ACA-187D-48F1-D5D191F0D98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206392" y="1803141"/>
                  <a:ext cx="68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33" name="墨迹 2132">
                  <a:extLst>
                    <a:ext uri="{FF2B5EF4-FFF2-40B4-BE49-F238E27FC236}">
                      <a16:creationId xmlns:a16="http://schemas.microsoft.com/office/drawing/2014/main" id="{8C721C2B-54BA-02FB-5FE4-827063BEA6D3}"/>
                    </a:ext>
                  </a:extLst>
                </p14:cNvPr>
                <p14:cNvContentPartPr/>
                <p14:nvPr/>
              </p14:nvContentPartPr>
              <p14:xfrm>
                <a:off x="9263632" y="1694061"/>
                <a:ext cx="160200" cy="359640"/>
              </p14:xfrm>
            </p:contentPart>
          </mc:Choice>
          <mc:Fallback>
            <p:pic>
              <p:nvPicPr>
                <p:cNvPr id="2133" name="墨迹 2132">
                  <a:extLst>
                    <a:ext uri="{FF2B5EF4-FFF2-40B4-BE49-F238E27FC236}">
                      <a16:creationId xmlns:a16="http://schemas.microsoft.com/office/drawing/2014/main" id="{8C721C2B-54BA-02FB-5FE4-827063BEA6D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254632" y="1685421"/>
                  <a:ext cx="1778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4" name="墨迹 2133">
                  <a:extLst>
                    <a:ext uri="{FF2B5EF4-FFF2-40B4-BE49-F238E27FC236}">
                      <a16:creationId xmlns:a16="http://schemas.microsoft.com/office/drawing/2014/main" id="{9F1C89A5-CBEE-7FB6-DC98-7BEC637404D1}"/>
                    </a:ext>
                  </a:extLst>
                </p14:cNvPr>
                <p14:cNvContentPartPr/>
                <p14:nvPr/>
              </p14:nvContentPartPr>
              <p14:xfrm>
                <a:off x="9501232" y="1695861"/>
                <a:ext cx="285120" cy="126720"/>
              </p14:xfrm>
            </p:contentPart>
          </mc:Choice>
          <mc:Fallback>
            <p:pic>
              <p:nvPicPr>
                <p:cNvPr id="2134" name="墨迹 2133">
                  <a:extLst>
                    <a:ext uri="{FF2B5EF4-FFF2-40B4-BE49-F238E27FC236}">
                      <a16:creationId xmlns:a16="http://schemas.microsoft.com/office/drawing/2014/main" id="{9F1C89A5-CBEE-7FB6-DC98-7BEC637404D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492592" y="1686861"/>
                  <a:ext cx="30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35" name="墨迹 2134">
                  <a:extLst>
                    <a:ext uri="{FF2B5EF4-FFF2-40B4-BE49-F238E27FC236}">
                      <a16:creationId xmlns:a16="http://schemas.microsoft.com/office/drawing/2014/main" id="{47367542-BCFC-0794-D76B-16B5B4EB4805}"/>
                    </a:ext>
                  </a:extLst>
                </p14:cNvPr>
                <p14:cNvContentPartPr/>
                <p14:nvPr/>
              </p14:nvContentPartPr>
              <p14:xfrm>
                <a:off x="9864472" y="1453221"/>
                <a:ext cx="94680" cy="322920"/>
              </p14:xfrm>
            </p:contentPart>
          </mc:Choice>
          <mc:Fallback>
            <p:pic>
              <p:nvPicPr>
                <p:cNvPr id="2135" name="墨迹 2134">
                  <a:extLst>
                    <a:ext uri="{FF2B5EF4-FFF2-40B4-BE49-F238E27FC236}">
                      <a16:creationId xmlns:a16="http://schemas.microsoft.com/office/drawing/2014/main" id="{47367542-BCFC-0794-D76B-16B5B4EB480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855832" y="1444581"/>
                  <a:ext cx="112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36" name="墨迹 2135">
                  <a:extLst>
                    <a:ext uri="{FF2B5EF4-FFF2-40B4-BE49-F238E27FC236}">
                      <a16:creationId xmlns:a16="http://schemas.microsoft.com/office/drawing/2014/main" id="{C574E492-C50C-65AB-5FA3-6BF47A6624F2}"/>
                    </a:ext>
                  </a:extLst>
                </p14:cNvPr>
                <p14:cNvContentPartPr/>
                <p14:nvPr/>
              </p14:nvContentPartPr>
              <p14:xfrm>
                <a:off x="9902992" y="1376901"/>
                <a:ext cx="139680" cy="244440"/>
              </p14:xfrm>
            </p:contentPart>
          </mc:Choice>
          <mc:Fallback>
            <p:pic>
              <p:nvPicPr>
                <p:cNvPr id="2136" name="墨迹 2135">
                  <a:extLst>
                    <a:ext uri="{FF2B5EF4-FFF2-40B4-BE49-F238E27FC236}">
                      <a16:creationId xmlns:a16="http://schemas.microsoft.com/office/drawing/2014/main" id="{C574E492-C50C-65AB-5FA3-6BF47A6624F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894352" y="1367901"/>
                  <a:ext cx="157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37" name="墨迹 2136">
                  <a:extLst>
                    <a:ext uri="{FF2B5EF4-FFF2-40B4-BE49-F238E27FC236}">
                      <a16:creationId xmlns:a16="http://schemas.microsoft.com/office/drawing/2014/main" id="{71D0CF54-F55E-7857-3A16-B81D52D79E44}"/>
                    </a:ext>
                  </a:extLst>
                </p14:cNvPr>
                <p14:cNvContentPartPr/>
                <p14:nvPr/>
              </p14:nvContentPartPr>
              <p14:xfrm>
                <a:off x="9832072" y="1255221"/>
                <a:ext cx="425160" cy="365040"/>
              </p14:xfrm>
            </p:contentPart>
          </mc:Choice>
          <mc:Fallback>
            <p:pic>
              <p:nvPicPr>
                <p:cNvPr id="2137" name="墨迹 2136">
                  <a:extLst>
                    <a:ext uri="{FF2B5EF4-FFF2-40B4-BE49-F238E27FC236}">
                      <a16:creationId xmlns:a16="http://schemas.microsoft.com/office/drawing/2014/main" id="{71D0CF54-F55E-7857-3A16-B81D52D79E4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23072" y="1246581"/>
                  <a:ext cx="442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39" name="墨迹 2138">
                  <a:extLst>
                    <a:ext uri="{FF2B5EF4-FFF2-40B4-BE49-F238E27FC236}">
                      <a16:creationId xmlns:a16="http://schemas.microsoft.com/office/drawing/2014/main" id="{9C2A4964-6349-72EE-2525-FC48F7246C59}"/>
                    </a:ext>
                  </a:extLst>
                </p14:cNvPr>
                <p14:cNvContentPartPr/>
                <p14:nvPr/>
              </p14:nvContentPartPr>
              <p14:xfrm>
                <a:off x="8161312" y="2860461"/>
                <a:ext cx="118440" cy="232200"/>
              </p14:xfrm>
            </p:contentPart>
          </mc:Choice>
          <mc:Fallback>
            <p:pic>
              <p:nvPicPr>
                <p:cNvPr id="2139" name="墨迹 2138">
                  <a:extLst>
                    <a:ext uri="{FF2B5EF4-FFF2-40B4-BE49-F238E27FC236}">
                      <a16:creationId xmlns:a16="http://schemas.microsoft.com/office/drawing/2014/main" id="{9C2A4964-6349-72EE-2525-FC48F7246C5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152312" y="2851821"/>
                  <a:ext cx="136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40" name="墨迹 2139">
                  <a:extLst>
                    <a:ext uri="{FF2B5EF4-FFF2-40B4-BE49-F238E27FC236}">
                      <a16:creationId xmlns:a16="http://schemas.microsoft.com/office/drawing/2014/main" id="{C967ACA2-BB12-6EAA-9AB3-FFB5C7090196}"/>
                    </a:ext>
                  </a:extLst>
                </p14:cNvPr>
                <p14:cNvContentPartPr/>
                <p14:nvPr/>
              </p14:nvContentPartPr>
              <p14:xfrm>
                <a:off x="8248072" y="2817981"/>
                <a:ext cx="15120" cy="23040"/>
              </p14:xfrm>
            </p:contentPart>
          </mc:Choice>
          <mc:Fallback>
            <p:pic>
              <p:nvPicPr>
                <p:cNvPr id="2140" name="墨迹 2139">
                  <a:extLst>
                    <a:ext uri="{FF2B5EF4-FFF2-40B4-BE49-F238E27FC236}">
                      <a16:creationId xmlns:a16="http://schemas.microsoft.com/office/drawing/2014/main" id="{C967ACA2-BB12-6EAA-9AB3-FFB5C709019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239072" y="2809341"/>
                  <a:ext cx="32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41" name="墨迹 2140">
                  <a:extLst>
                    <a:ext uri="{FF2B5EF4-FFF2-40B4-BE49-F238E27FC236}">
                      <a16:creationId xmlns:a16="http://schemas.microsoft.com/office/drawing/2014/main" id="{59289BD4-5768-3213-BCA2-AB78D48B3ED8}"/>
                    </a:ext>
                  </a:extLst>
                </p14:cNvPr>
                <p14:cNvContentPartPr/>
                <p14:nvPr/>
              </p14:nvContentPartPr>
              <p14:xfrm>
                <a:off x="8224312" y="2881701"/>
                <a:ext cx="121320" cy="159840"/>
              </p14:xfrm>
            </p:contentPart>
          </mc:Choice>
          <mc:Fallback>
            <p:pic>
              <p:nvPicPr>
                <p:cNvPr id="2141" name="墨迹 2140">
                  <a:extLst>
                    <a:ext uri="{FF2B5EF4-FFF2-40B4-BE49-F238E27FC236}">
                      <a16:creationId xmlns:a16="http://schemas.microsoft.com/office/drawing/2014/main" id="{59289BD4-5768-3213-BCA2-AB78D48B3ED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215312" y="2873061"/>
                  <a:ext cx="138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142" name="墨迹 2141">
                  <a:extLst>
                    <a:ext uri="{FF2B5EF4-FFF2-40B4-BE49-F238E27FC236}">
                      <a16:creationId xmlns:a16="http://schemas.microsoft.com/office/drawing/2014/main" id="{5CDD32C3-36DA-429C-52BB-F1775A21E8AC}"/>
                    </a:ext>
                  </a:extLst>
                </p14:cNvPr>
                <p14:cNvContentPartPr/>
                <p14:nvPr/>
              </p14:nvContentPartPr>
              <p14:xfrm>
                <a:off x="8273272" y="2763261"/>
                <a:ext cx="270720" cy="243720"/>
              </p14:xfrm>
            </p:contentPart>
          </mc:Choice>
          <mc:Fallback>
            <p:pic>
              <p:nvPicPr>
                <p:cNvPr id="2142" name="墨迹 2141">
                  <a:extLst>
                    <a:ext uri="{FF2B5EF4-FFF2-40B4-BE49-F238E27FC236}">
                      <a16:creationId xmlns:a16="http://schemas.microsoft.com/office/drawing/2014/main" id="{5CDD32C3-36DA-429C-52BB-F1775A21E8A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64272" y="2754621"/>
                  <a:ext cx="288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143" name="墨迹 2142">
                  <a:extLst>
                    <a:ext uri="{FF2B5EF4-FFF2-40B4-BE49-F238E27FC236}">
                      <a16:creationId xmlns:a16="http://schemas.microsoft.com/office/drawing/2014/main" id="{4F6CAF89-7924-FF5B-670D-A562CA2C2910}"/>
                    </a:ext>
                  </a:extLst>
                </p14:cNvPr>
                <p14:cNvContentPartPr/>
                <p14:nvPr/>
              </p14:nvContentPartPr>
              <p14:xfrm>
                <a:off x="8513032" y="2699181"/>
                <a:ext cx="120600" cy="424080"/>
              </p14:xfrm>
            </p:contentPart>
          </mc:Choice>
          <mc:Fallback>
            <p:pic>
              <p:nvPicPr>
                <p:cNvPr id="2143" name="墨迹 2142">
                  <a:extLst>
                    <a:ext uri="{FF2B5EF4-FFF2-40B4-BE49-F238E27FC236}">
                      <a16:creationId xmlns:a16="http://schemas.microsoft.com/office/drawing/2014/main" id="{4F6CAF89-7924-FF5B-670D-A562CA2C29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504032" y="2690541"/>
                  <a:ext cx="138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144" name="墨迹 2143">
                  <a:extLst>
                    <a:ext uri="{FF2B5EF4-FFF2-40B4-BE49-F238E27FC236}">
                      <a16:creationId xmlns:a16="http://schemas.microsoft.com/office/drawing/2014/main" id="{F45C83C0-8865-0D37-0354-F59CE2D4EA14}"/>
                    </a:ext>
                  </a:extLst>
                </p14:cNvPr>
                <p14:cNvContentPartPr/>
                <p14:nvPr/>
              </p14:nvContentPartPr>
              <p14:xfrm>
                <a:off x="8506552" y="2667501"/>
                <a:ext cx="144360" cy="255600"/>
              </p14:xfrm>
            </p:contentPart>
          </mc:Choice>
          <mc:Fallback>
            <p:pic>
              <p:nvPicPr>
                <p:cNvPr id="2144" name="墨迹 2143">
                  <a:extLst>
                    <a:ext uri="{FF2B5EF4-FFF2-40B4-BE49-F238E27FC236}">
                      <a16:creationId xmlns:a16="http://schemas.microsoft.com/office/drawing/2014/main" id="{F45C83C0-8865-0D37-0354-F59CE2D4EA1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497912" y="2658501"/>
                  <a:ext cx="16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145" name="墨迹 2144">
                  <a:extLst>
                    <a:ext uri="{FF2B5EF4-FFF2-40B4-BE49-F238E27FC236}">
                      <a16:creationId xmlns:a16="http://schemas.microsoft.com/office/drawing/2014/main" id="{FEF4F9D4-AE42-06A0-B115-62D203CB81C4}"/>
                    </a:ext>
                  </a:extLst>
                </p14:cNvPr>
                <p14:cNvContentPartPr/>
                <p14:nvPr/>
              </p14:nvContentPartPr>
              <p14:xfrm>
                <a:off x="8700952" y="2376981"/>
                <a:ext cx="440280" cy="390240"/>
              </p14:xfrm>
            </p:contentPart>
          </mc:Choice>
          <mc:Fallback>
            <p:pic>
              <p:nvPicPr>
                <p:cNvPr id="2145" name="墨迹 2144">
                  <a:extLst>
                    <a:ext uri="{FF2B5EF4-FFF2-40B4-BE49-F238E27FC236}">
                      <a16:creationId xmlns:a16="http://schemas.microsoft.com/office/drawing/2014/main" id="{FEF4F9D4-AE42-06A0-B115-62D203CB81C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92312" y="2368341"/>
                  <a:ext cx="457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146" name="墨迹 2145">
                  <a:extLst>
                    <a:ext uri="{FF2B5EF4-FFF2-40B4-BE49-F238E27FC236}">
                      <a16:creationId xmlns:a16="http://schemas.microsoft.com/office/drawing/2014/main" id="{5FA9D31B-8529-FB4E-85DA-771F0FC6889B}"/>
                    </a:ext>
                  </a:extLst>
                </p14:cNvPr>
                <p14:cNvContentPartPr/>
                <p14:nvPr/>
              </p14:nvContentPartPr>
              <p14:xfrm>
                <a:off x="9372352" y="1821861"/>
                <a:ext cx="847080" cy="688320"/>
              </p14:xfrm>
            </p:contentPart>
          </mc:Choice>
          <mc:Fallback>
            <p:pic>
              <p:nvPicPr>
                <p:cNvPr id="2146" name="墨迹 2145">
                  <a:extLst>
                    <a:ext uri="{FF2B5EF4-FFF2-40B4-BE49-F238E27FC236}">
                      <a16:creationId xmlns:a16="http://schemas.microsoft.com/office/drawing/2014/main" id="{5FA9D31B-8529-FB4E-85DA-771F0FC6889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363712" y="1813221"/>
                  <a:ext cx="864720" cy="70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148" name="墨迹 2147">
                <a:extLst>
                  <a:ext uri="{FF2B5EF4-FFF2-40B4-BE49-F238E27FC236}">
                    <a16:creationId xmlns:a16="http://schemas.microsoft.com/office/drawing/2014/main" id="{2D04BDED-592C-C6C8-7496-8A9B4A188106}"/>
                  </a:ext>
                </a:extLst>
              </p14:cNvPr>
              <p14:cNvContentPartPr/>
              <p14:nvPr/>
            </p14:nvContentPartPr>
            <p14:xfrm>
              <a:off x="5736712" y="6238701"/>
              <a:ext cx="291960" cy="757080"/>
            </p14:xfrm>
          </p:contentPart>
        </mc:Choice>
        <mc:Fallback>
          <p:pic>
            <p:nvPicPr>
              <p:cNvPr id="2148" name="墨迹 2147">
                <a:extLst>
                  <a:ext uri="{FF2B5EF4-FFF2-40B4-BE49-F238E27FC236}">
                    <a16:creationId xmlns:a16="http://schemas.microsoft.com/office/drawing/2014/main" id="{2D04BDED-592C-C6C8-7496-8A9B4A18810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728072" y="6230061"/>
                <a:ext cx="309600" cy="7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7" name="组合 2156">
            <a:extLst>
              <a:ext uri="{FF2B5EF4-FFF2-40B4-BE49-F238E27FC236}">
                <a16:creationId xmlns:a16="http://schemas.microsoft.com/office/drawing/2014/main" id="{BFA098B2-3DED-72EF-0560-688B4FF9205D}"/>
              </a:ext>
            </a:extLst>
          </p:cNvPr>
          <p:cNvGrpSpPr/>
          <p:nvPr/>
        </p:nvGrpSpPr>
        <p:grpSpPr>
          <a:xfrm>
            <a:off x="6374272" y="6201844"/>
            <a:ext cx="1348200" cy="754200"/>
            <a:chOff x="6374272" y="6201844"/>
            <a:chExt cx="1348200" cy="75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149" name="墨迹 2148">
                  <a:extLst>
                    <a:ext uri="{FF2B5EF4-FFF2-40B4-BE49-F238E27FC236}">
                      <a16:creationId xmlns:a16="http://schemas.microsoft.com/office/drawing/2014/main" id="{123FD53F-FE19-2C72-28DA-67B55FD028B7}"/>
                    </a:ext>
                  </a:extLst>
                </p14:cNvPr>
                <p14:cNvContentPartPr/>
                <p14:nvPr/>
              </p14:nvContentPartPr>
              <p14:xfrm>
                <a:off x="6374272" y="6471124"/>
                <a:ext cx="106560" cy="484920"/>
              </p14:xfrm>
            </p:contentPart>
          </mc:Choice>
          <mc:Fallback>
            <p:pic>
              <p:nvPicPr>
                <p:cNvPr id="2149" name="墨迹 2148">
                  <a:extLst>
                    <a:ext uri="{FF2B5EF4-FFF2-40B4-BE49-F238E27FC236}">
                      <a16:creationId xmlns:a16="http://schemas.microsoft.com/office/drawing/2014/main" id="{123FD53F-FE19-2C72-28DA-67B55FD028B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65632" y="6462484"/>
                  <a:ext cx="1242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150" name="墨迹 2149">
                  <a:extLst>
                    <a:ext uri="{FF2B5EF4-FFF2-40B4-BE49-F238E27FC236}">
                      <a16:creationId xmlns:a16="http://schemas.microsoft.com/office/drawing/2014/main" id="{0179CC71-2760-E5C9-B258-EDB12F8878D4}"/>
                    </a:ext>
                  </a:extLst>
                </p14:cNvPr>
                <p14:cNvContentPartPr/>
                <p14:nvPr/>
              </p14:nvContentPartPr>
              <p14:xfrm>
                <a:off x="6571552" y="6710884"/>
                <a:ext cx="210960" cy="130680"/>
              </p14:xfrm>
            </p:contentPart>
          </mc:Choice>
          <mc:Fallback>
            <p:pic>
              <p:nvPicPr>
                <p:cNvPr id="2150" name="墨迹 2149">
                  <a:extLst>
                    <a:ext uri="{FF2B5EF4-FFF2-40B4-BE49-F238E27FC236}">
                      <a16:creationId xmlns:a16="http://schemas.microsoft.com/office/drawing/2014/main" id="{0179CC71-2760-E5C9-B258-EDB12F8878D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62912" y="6702244"/>
                  <a:ext cx="228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51" name="墨迹 2150">
                  <a:extLst>
                    <a:ext uri="{FF2B5EF4-FFF2-40B4-BE49-F238E27FC236}">
                      <a16:creationId xmlns:a16="http://schemas.microsoft.com/office/drawing/2014/main" id="{6B00E690-B8DC-224D-FA73-D76947564BDF}"/>
                    </a:ext>
                  </a:extLst>
                </p14:cNvPr>
                <p14:cNvContentPartPr/>
                <p14:nvPr/>
              </p14:nvContentPartPr>
              <p14:xfrm>
                <a:off x="6801952" y="6540244"/>
                <a:ext cx="190440" cy="224280"/>
              </p14:xfrm>
            </p:contentPart>
          </mc:Choice>
          <mc:Fallback>
            <p:pic>
              <p:nvPicPr>
                <p:cNvPr id="2151" name="墨迹 2150">
                  <a:extLst>
                    <a:ext uri="{FF2B5EF4-FFF2-40B4-BE49-F238E27FC236}">
                      <a16:creationId xmlns:a16="http://schemas.microsoft.com/office/drawing/2014/main" id="{6B00E690-B8DC-224D-FA73-D76947564BD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793312" y="6531604"/>
                  <a:ext cx="208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152" name="墨迹 2151">
                  <a:extLst>
                    <a:ext uri="{FF2B5EF4-FFF2-40B4-BE49-F238E27FC236}">
                      <a16:creationId xmlns:a16="http://schemas.microsoft.com/office/drawing/2014/main" id="{0B6D5A29-4ADD-9377-8B82-80C9138AF884}"/>
                    </a:ext>
                  </a:extLst>
                </p14:cNvPr>
                <p14:cNvContentPartPr/>
                <p14:nvPr/>
              </p14:nvContentPartPr>
              <p14:xfrm>
                <a:off x="6792952" y="6493804"/>
                <a:ext cx="115920" cy="356400"/>
              </p14:xfrm>
            </p:contentPart>
          </mc:Choice>
          <mc:Fallback>
            <p:pic>
              <p:nvPicPr>
                <p:cNvPr id="2152" name="墨迹 2151">
                  <a:extLst>
                    <a:ext uri="{FF2B5EF4-FFF2-40B4-BE49-F238E27FC236}">
                      <a16:creationId xmlns:a16="http://schemas.microsoft.com/office/drawing/2014/main" id="{0B6D5A29-4ADD-9377-8B82-80C9138AF88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83952" y="6485164"/>
                  <a:ext cx="133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153" name="墨迹 2152">
                  <a:extLst>
                    <a:ext uri="{FF2B5EF4-FFF2-40B4-BE49-F238E27FC236}">
                      <a16:creationId xmlns:a16="http://schemas.microsoft.com/office/drawing/2014/main" id="{0EBE0297-A39B-A824-0B37-B71B87226302}"/>
                    </a:ext>
                  </a:extLst>
                </p14:cNvPr>
                <p14:cNvContentPartPr/>
                <p14:nvPr/>
              </p14:nvContentPartPr>
              <p14:xfrm>
                <a:off x="7061152" y="6606844"/>
                <a:ext cx="92160" cy="161640"/>
              </p14:xfrm>
            </p:contentPart>
          </mc:Choice>
          <mc:Fallback>
            <p:pic>
              <p:nvPicPr>
                <p:cNvPr id="2153" name="墨迹 2152">
                  <a:extLst>
                    <a:ext uri="{FF2B5EF4-FFF2-40B4-BE49-F238E27FC236}">
                      <a16:creationId xmlns:a16="http://schemas.microsoft.com/office/drawing/2014/main" id="{0EBE0297-A39B-A824-0B37-B71B8722630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052152" y="6597844"/>
                  <a:ext cx="109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154" name="墨迹 2153">
                  <a:extLst>
                    <a:ext uri="{FF2B5EF4-FFF2-40B4-BE49-F238E27FC236}">
                      <a16:creationId xmlns:a16="http://schemas.microsoft.com/office/drawing/2014/main" id="{3654B827-6AD4-059D-3F6D-0FCEB2BF1688}"/>
                    </a:ext>
                  </a:extLst>
                </p14:cNvPr>
                <p14:cNvContentPartPr/>
                <p14:nvPr/>
              </p14:nvContentPartPr>
              <p14:xfrm>
                <a:off x="6859192" y="6294724"/>
                <a:ext cx="323640" cy="133920"/>
              </p14:xfrm>
            </p:contentPart>
          </mc:Choice>
          <mc:Fallback>
            <p:pic>
              <p:nvPicPr>
                <p:cNvPr id="2154" name="墨迹 2153">
                  <a:extLst>
                    <a:ext uri="{FF2B5EF4-FFF2-40B4-BE49-F238E27FC236}">
                      <a16:creationId xmlns:a16="http://schemas.microsoft.com/office/drawing/2014/main" id="{3654B827-6AD4-059D-3F6D-0FCEB2BF168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50552" y="6285724"/>
                  <a:ext cx="341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155" name="墨迹 2154">
                  <a:extLst>
                    <a:ext uri="{FF2B5EF4-FFF2-40B4-BE49-F238E27FC236}">
                      <a16:creationId xmlns:a16="http://schemas.microsoft.com/office/drawing/2014/main" id="{52AA5374-CC8A-48E8-9AB5-28AC06CC59A2}"/>
                    </a:ext>
                  </a:extLst>
                </p14:cNvPr>
                <p14:cNvContentPartPr/>
                <p14:nvPr/>
              </p14:nvContentPartPr>
              <p14:xfrm>
                <a:off x="7345552" y="6348364"/>
                <a:ext cx="99360" cy="81360"/>
              </p14:xfrm>
            </p:contentPart>
          </mc:Choice>
          <mc:Fallback>
            <p:pic>
              <p:nvPicPr>
                <p:cNvPr id="2155" name="墨迹 2154">
                  <a:extLst>
                    <a:ext uri="{FF2B5EF4-FFF2-40B4-BE49-F238E27FC236}">
                      <a16:creationId xmlns:a16="http://schemas.microsoft.com/office/drawing/2014/main" id="{52AA5374-CC8A-48E8-9AB5-28AC06CC59A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36552" y="6339724"/>
                  <a:ext cx="117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156" name="墨迹 2155">
                  <a:extLst>
                    <a:ext uri="{FF2B5EF4-FFF2-40B4-BE49-F238E27FC236}">
                      <a16:creationId xmlns:a16="http://schemas.microsoft.com/office/drawing/2014/main" id="{21A0B253-6951-BB81-DCF2-5B11FFD39100}"/>
                    </a:ext>
                  </a:extLst>
                </p14:cNvPr>
                <p14:cNvContentPartPr/>
                <p14:nvPr/>
              </p14:nvContentPartPr>
              <p14:xfrm>
                <a:off x="7369312" y="6201844"/>
                <a:ext cx="353160" cy="381960"/>
              </p14:xfrm>
            </p:contentPart>
          </mc:Choice>
          <mc:Fallback>
            <p:pic>
              <p:nvPicPr>
                <p:cNvPr id="2156" name="墨迹 2155">
                  <a:extLst>
                    <a:ext uri="{FF2B5EF4-FFF2-40B4-BE49-F238E27FC236}">
                      <a16:creationId xmlns:a16="http://schemas.microsoft.com/office/drawing/2014/main" id="{21A0B253-6951-BB81-DCF2-5B11FFD3910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360312" y="6193204"/>
                  <a:ext cx="37080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6" name="组合 2165">
            <a:extLst>
              <a:ext uri="{FF2B5EF4-FFF2-40B4-BE49-F238E27FC236}">
                <a16:creationId xmlns:a16="http://schemas.microsoft.com/office/drawing/2014/main" id="{F4EAB1A0-6CB2-4CA6-A9C6-0E2C0AEC54DB}"/>
              </a:ext>
            </a:extLst>
          </p:cNvPr>
          <p:cNvGrpSpPr/>
          <p:nvPr/>
        </p:nvGrpSpPr>
        <p:grpSpPr>
          <a:xfrm>
            <a:off x="1954912" y="5504524"/>
            <a:ext cx="658080" cy="66600"/>
            <a:chOff x="1954912" y="5504524"/>
            <a:chExt cx="658080" cy="6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58" name="墨迹 2157">
                  <a:extLst>
                    <a:ext uri="{FF2B5EF4-FFF2-40B4-BE49-F238E27FC236}">
                      <a16:creationId xmlns:a16="http://schemas.microsoft.com/office/drawing/2014/main" id="{30BD9FAC-82D2-121C-E560-818C9D648562}"/>
                    </a:ext>
                  </a:extLst>
                </p14:cNvPr>
                <p14:cNvContentPartPr/>
                <p14:nvPr/>
              </p14:nvContentPartPr>
              <p14:xfrm>
                <a:off x="1954912" y="5504524"/>
                <a:ext cx="145080" cy="20880"/>
              </p14:xfrm>
            </p:contentPart>
          </mc:Choice>
          <mc:Fallback>
            <p:pic>
              <p:nvPicPr>
                <p:cNvPr id="2158" name="墨迹 2157">
                  <a:extLst>
                    <a:ext uri="{FF2B5EF4-FFF2-40B4-BE49-F238E27FC236}">
                      <a16:creationId xmlns:a16="http://schemas.microsoft.com/office/drawing/2014/main" id="{30BD9FAC-82D2-121C-E560-818C9D64856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946272" y="5495884"/>
                  <a:ext cx="162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159" name="墨迹 2158">
                  <a:extLst>
                    <a:ext uri="{FF2B5EF4-FFF2-40B4-BE49-F238E27FC236}">
                      <a16:creationId xmlns:a16="http://schemas.microsoft.com/office/drawing/2014/main" id="{4D3877DB-0F69-A095-C6FD-6A65271FE7EB}"/>
                    </a:ext>
                  </a:extLst>
                </p14:cNvPr>
                <p14:cNvContentPartPr/>
                <p14:nvPr/>
              </p14:nvContentPartPr>
              <p14:xfrm>
                <a:off x="2313112" y="5530084"/>
                <a:ext cx="299880" cy="41040"/>
              </p14:xfrm>
            </p:contentPart>
          </mc:Choice>
          <mc:Fallback>
            <p:pic>
              <p:nvPicPr>
                <p:cNvPr id="2159" name="墨迹 2158">
                  <a:extLst>
                    <a:ext uri="{FF2B5EF4-FFF2-40B4-BE49-F238E27FC236}">
                      <a16:creationId xmlns:a16="http://schemas.microsoft.com/office/drawing/2014/main" id="{4D3877DB-0F69-A095-C6FD-6A65271FE7E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304112" y="5521444"/>
                  <a:ext cx="31752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160" name="墨迹 2159">
                <a:extLst>
                  <a:ext uri="{FF2B5EF4-FFF2-40B4-BE49-F238E27FC236}">
                    <a16:creationId xmlns:a16="http://schemas.microsoft.com/office/drawing/2014/main" id="{3EFCA226-468E-9BA4-0C19-A4E5728F750C}"/>
                  </a:ext>
                </a:extLst>
              </p14:cNvPr>
              <p14:cNvContentPartPr/>
              <p14:nvPr/>
            </p14:nvContentPartPr>
            <p14:xfrm>
              <a:off x="2944552" y="5467804"/>
              <a:ext cx="454680" cy="61560"/>
            </p14:xfrm>
          </p:contentPart>
        </mc:Choice>
        <mc:Fallback>
          <p:pic>
            <p:nvPicPr>
              <p:cNvPr id="2160" name="墨迹 2159">
                <a:extLst>
                  <a:ext uri="{FF2B5EF4-FFF2-40B4-BE49-F238E27FC236}">
                    <a16:creationId xmlns:a16="http://schemas.microsoft.com/office/drawing/2014/main" id="{3EFCA226-468E-9BA4-0C19-A4E5728F750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935912" y="5458804"/>
                <a:ext cx="47232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9" name="组合 2168">
            <a:extLst>
              <a:ext uri="{FF2B5EF4-FFF2-40B4-BE49-F238E27FC236}">
                <a16:creationId xmlns:a16="http://schemas.microsoft.com/office/drawing/2014/main" id="{8CC2661C-1B48-5F9C-AA9D-E3355EC7B3EC}"/>
              </a:ext>
            </a:extLst>
          </p:cNvPr>
          <p:cNvGrpSpPr/>
          <p:nvPr/>
        </p:nvGrpSpPr>
        <p:grpSpPr>
          <a:xfrm>
            <a:off x="3669232" y="5244604"/>
            <a:ext cx="3031920" cy="332280"/>
            <a:chOff x="3669232" y="5244604"/>
            <a:chExt cx="303192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61" name="墨迹 2160">
                  <a:extLst>
                    <a:ext uri="{FF2B5EF4-FFF2-40B4-BE49-F238E27FC236}">
                      <a16:creationId xmlns:a16="http://schemas.microsoft.com/office/drawing/2014/main" id="{1A86E2DA-5294-80FB-0001-B6E66647385E}"/>
                    </a:ext>
                  </a:extLst>
                </p14:cNvPr>
                <p14:cNvContentPartPr/>
                <p14:nvPr/>
              </p14:nvContentPartPr>
              <p14:xfrm>
                <a:off x="3669232" y="5463844"/>
                <a:ext cx="469800" cy="37080"/>
              </p14:xfrm>
            </p:contentPart>
          </mc:Choice>
          <mc:Fallback>
            <p:pic>
              <p:nvPicPr>
                <p:cNvPr id="2161" name="墨迹 2160">
                  <a:extLst>
                    <a:ext uri="{FF2B5EF4-FFF2-40B4-BE49-F238E27FC236}">
                      <a16:creationId xmlns:a16="http://schemas.microsoft.com/office/drawing/2014/main" id="{1A86E2DA-5294-80FB-0001-B6E66647385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660232" y="5454844"/>
                  <a:ext cx="487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62" name="墨迹 2161">
                  <a:extLst>
                    <a:ext uri="{FF2B5EF4-FFF2-40B4-BE49-F238E27FC236}">
                      <a16:creationId xmlns:a16="http://schemas.microsoft.com/office/drawing/2014/main" id="{08924206-6010-5C5E-6084-BA4F31F375FA}"/>
                    </a:ext>
                  </a:extLst>
                </p14:cNvPr>
                <p14:cNvContentPartPr/>
                <p14:nvPr/>
              </p14:nvContentPartPr>
              <p14:xfrm>
                <a:off x="4301392" y="5438644"/>
                <a:ext cx="491760" cy="33120"/>
              </p14:xfrm>
            </p:contentPart>
          </mc:Choice>
          <mc:Fallback>
            <p:pic>
              <p:nvPicPr>
                <p:cNvPr id="2162" name="墨迹 2161">
                  <a:extLst>
                    <a:ext uri="{FF2B5EF4-FFF2-40B4-BE49-F238E27FC236}">
                      <a16:creationId xmlns:a16="http://schemas.microsoft.com/office/drawing/2014/main" id="{08924206-6010-5C5E-6084-BA4F31F375F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292752" y="5429644"/>
                  <a:ext cx="50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63" name="墨迹 2162">
                  <a:extLst>
                    <a:ext uri="{FF2B5EF4-FFF2-40B4-BE49-F238E27FC236}">
                      <a16:creationId xmlns:a16="http://schemas.microsoft.com/office/drawing/2014/main" id="{C275C918-D498-6C4C-7FF9-BF968DE9E5A4}"/>
                    </a:ext>
                  </a:extLst>
                </p14:cNvPr>
                <p14:cNvContentPartPr/>
                <p14:nvPr/>
              </p14:nvContentPartPr>
              <p14:xfrm>
                <a:off x="4972792" y="5390764"/>
                <a:ext cx="529560" cy="48240"/>
              </p14:xfrm>
            </p:contentPart>
          </mc:Choice>
          <mc:Fallback>
            <p:pic>
              <p:nvPicPr>
                <p:cNvPr id="2163" name="墨迹 2162">
                  <a:extLst>
                    <a:ext uri="{FF2B5EF4-FFF2-40B4-BE49-F238E27FC236}">
                      <a16:creationId xmlns:a16="http://schemas.microsoft.com/office/drawing/2014/main" id="{C275C918-D498-6C4C-7FF9-BF968DE9E5A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64152" y="5381764"/>
                  <a:ext cx="547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64" name="墨迹 2163">
                  <a:extLst>
                    <a:ext uri="{FF2B5EF4-FFF2-40B4-BE49-F238E27FC236}">
                      <a16:creationId xmlns:a16="http://schemas.microsoft.com/office/drawing/2014/main" id="{5A5ED9DE-1791-7EA6-27E8-F8C03E55FC19}"/>
                    </a:ext>
                  </a:extLst>
                </p14:cNvPr>
                <p14:cNvContentPartPr/>
                <p14:nvPr/>
              </p14:nvContentPartPr>
              <p14:xfrm>
                <a:off x="5568232" y="5393284"/>
                <a:ext cx="1132920" cy="43920"/>
              </p14:xfrm>
            </p:contentPart>
          </mc:Choice>
          <mc:Fallback>
            <p:pic>
              <p:nvPicPr>
                <p:cNvPr id="2164" name="墨迹 2163">
                  <a:extLst>
                    <a:ext uri="{FF2B5EF4-FFF2-40B4-BE49-F238E27FC236}">
                      <a16:creationId xmlns:a16="http://schemas.microsoft.com/office/drawing/2014/main" id="{5A5ED9DE-1791-7EA6-27E8-F8C03E55FC1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59232" y="5384644"/>
                  <a:ext cx="115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67" name="墨迹 2166">
                  <a:extLst>
                    <a:ext uri="{FF2B5EF4-FFF2-40B4-BE49-F238E27FC236}">
                      <a16:creationId xmlns:a16="http://schemas.microsoft.com/office/drawing/2014/main" id="{D6EA59A2-9624-D8B5-FA0A-C600E6A1A333}"/>
                    </a:ext>
                  </a:extLst>
                </p14:cNvPr>
                <p14:cNvContentPartPr/>
                <p14:nvPr/>
              </p14:nvContentPartPr>
              <p14:xfrm>
                <a:off x="5643832" y="5307604"/>
                <a:ext cx="268920" cy="202680"/>
              </p14:xfrm>
            </p:contentPart>
          </mc:Choice>
          <mc:Fallback>
            <p:pic>
              <p:nvPicPr>
                <p:cNvPr id="2167" name="墨迹 2166">
                  <a:extLst>
                    <a:ext uri="{FF2B5EF4-FFF2-40B4-BE49-F238E27FC236}">
                      <a16:creationId xmlns:a16="http://schemas.microsoft.com/office/drawing/2014/main" id="{D6EA59A2-9624-D8B5-FA0A-C600E6A1A33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34832" y="5298964"/>
                  <a:ext cx="286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68" name="墨迹 2167">
                  <a:extLst>
                    <a:ext uri="{FF2B5EF4-FFF2-40B4-BE49-F238E27FC236}">
                      <a16:creationId xmlns:a16="http://schemas.microsoft.com/office/drawing/2014/main" id="{0853BAB1-ECE1-0731-138E-16EC4363CD28}"/>
                    </a:ext>
                  </a:extLst>
                </p14:cNvPr>
                <p14:cNvContentPartPr/>
                <p14:nvPr/>
              </p14:nvContentPartPr>
              <p14:xfrm>
                <a:off x="5726992" y="5244604"/>
                <a:ext cx="81000" cy="332280"/>
              </p14:xfrm>
            </p:contentPart>
          </mc:Choice>
          <mc:Fallback>
            <p:pic>
              <p:nvPicPr>
                <p:cNvPr id="2168" name="墨迹 2167">
                  <a:extLst>
                    <a:ext uri="{FF2B5EF4-FFF2-40B4-BE49-F238E27FC236}">
                      <a16:creationId xmlns:a16="http://schemas.microsoft.com/office/drawing/2014/main" id="{0853BAB1-ECE1-0731-138E-16EC4363CD2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18352" y="5235604"/>
                  <a:ext cx="9864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4" name="组合 2203">
            <a:extLst>
              <a:ext uri="{FF2B5EF4-FFF2-40B4-BE49-F238E27FC236}">
                <a16:creationId xmlns:a16="http://schemas.microsoft.com/office/drawing/2014/main" id="{977A6AB6-0B20-CF98-6C29-D34B4B95AF2E}"/>
              </a:ext>
            </a:extLst>
          </p:cNvPr>
          <p:cNvGrpSpPr/>
          <p:nvPr/>
        </p:nvGrpSpPr>
        <p:grpSpPr>
          <a:xfrm>
            <a:off x="5588752" y="3965971"/>
            <a:ext cx="4775040" cy="1702713"/>
            <a:chOff x="5588752" y="3965971"/>
            <a:chExt cx="4775040" cy="170271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70" name="墨迹 2169">
                  <a:extLst>
                    <a:ext uri="{FF2B5EF4-FFF2-40B4-BE49-F238E27FC236}">
                      <a16:creationId xmlns:a16="http://schemas.microsoft.com/office/drawing/2014/main" id="{8020598A-E07B-1396-846A-F4E56FC7C781}"/>
                    </a:ext>
                  </a:extLst>
                </p14:cNvPr>
                <p14:cNvContentPartPr/>
                <p14:nvPr/>
              </p14:nvContentPartPr>
              <p14:xfrm>
                <a:off x="5588752" y="5316244"/>
                <a:ext cx="318600" cy="269280"/>
              </p14:xfrm>
            </p:contentPart>
          </mc:Choice>
          <mc:Fallback>
            <p:pic>
              <p:nvPicPr>
                <p:cNvPr id="2170" name="墨迹 2169">
                  <a:extLst>
                    <a:ext uri="{FF2B5EF4-FFF2-40B4-BE49-F238E27FC236}">
                      <a16:creationId xmlns:a16="http://schemas.microsoft.com/office/drawing/2014/main" id="{8020598A-E07B-1396-846A-F4E56FC7C78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580112" y="5307604"/>
                  <a:ext cx="336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71" name="墨迹 2170">
                  <a:extLst>
                    <a:ext uri="{FF2B5EF4-FFF2-40B4-BE49-F238E27FC236}">
                      <a16:creationId xmlns:a16="http://schemas.microsoft.com/office/drawing/2014/main" id="{F2852C1E-4C98-B897-F9E7-F95186CF25F0}"/>
                    </a:ext>
                  </a:extLst>
                </p14:cNvPr>
                <p14:cNvContentPartPr/>
                <p14:nvPr/>
              </p14:nvContentPartPr>
              <p14:xfrm>
                <a:off x="5692792" y="5295724"/>
                <a:ext cx="130680" cy="372960"/>
              </p14:xfrm>
            </p:contentPart>
          </mc:Choice>
          <mc:Fallback>
            <p:pic>
              <p:nvPicPr>
                <p:cNvPr id="2171" name="墨迹 2170">
                  <a:extLst>
                    <a:ext uri="{FF2B5EF4-FFF2-40B4-BE49-F238E27FC236}">
                      <a16:creationId xmlns:a16="http://schemas.microsoft.com/office/drawing/2014/main" id="{F2852C1E-4C98-B897-F9E7-F95186CF25F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84152" y="5287084"/>
                  <a:ext cx="1483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72" name="墨迹 2171">
                  <a:extLst>
                    <a:ext uri="{FF2B5EF4-FFF2-40B4-BE49-F238E27FC236}">
                      <a16:creationId xmlns:a16="http://schemas.microsoft.com/office/drawing/2014/main" id="{A942FC2E-A82B-A279-FF9A-21C5D21F01A6}"/>
                    </a:ext>
                  </a:extLst>
                </p14:cNvPr>
                <p14:cNvContentPartPr/>
                <p14:nvPr/>
              </p14:nvContentPartPr>
              <p14:xfrm>
                <a:off x="5803312" y="5244604"/>
                <a:ext cx="2344320" cy="220680"/>
              </p14:xfrm>
            </p:contentPart>
          </mc:Choice>
          <mc:Fallback>
            <p:pic>
              <p:nvPicPr>
                <p:cNvPr id="2172" name="墨迹 2171">
                  <a:extLst>
                    <a:ext uri="{FF2B5EF4-FFF2-40B4-BE49-F238E27FC236}">
                      <a16:creationId xmlns:a16="http://schemas.microsoft.com/office/drawing/2014/main" id="{A942FC2E-A82B-A279-FF9A-21C5D21F01A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794312" y="5235604"/>
                  <a:ext cx="2361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74" name="墨迹 2173">
                  <a:extLst>
                    <a:ext uri="{FF2B5EF4-FFF2-40B4-BE49-F238E27FC236}">
                      <a16:creationId xmlns:a16="http://schemas.microsoft.com/office/drawing/2014/main" id="{8869DDF8-2E6F-512B-B351-82985B18C8D8}"/>
                    </a:ext>
                  </a:extLst>
                </p14:cNvPr>
                <p14:cNvContentPartPr/>
                <p14:nvPr/>
              </p14:nvContentPartPr>
              <p14:xfrm>
                <a:off x="8133232" y="4873817"/>
                <a:ext cx="136080" cy="326520"/>
              </p14:xfrm>
            </p:contentPart>
          </mc:Choice>
          <mc:Fallback>
            <p:pic>
              <p:nvPicPr>
                <p:cNvPr id="2174" name="墨迹 2173">
                  <a:extLst>
                    <a:ext uri="{FF2B5EF4-FFF2-40B4-BE49-F238E27FC236}">
                      <a16:creationId xmlns:a16="http://schemas.microsoft.com/office/drawing/2014/main" id="{8869DDF8-2E6F-512B-B351-82985B18C8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124232" y="4865177"/>
                  <a:ext cx="153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75" name="墨迹 2174">
                  <a:extLst>
                    <a:ext uri="{FF2B5EF4-FFF2-40B4-BE49-F238E27FC236}">
                      <a16:creationId xmlns:a16="http://schemas.microsoft.com/office/drawing/2014/main" id="{0DDDD49D-41D8-299F-F152-9039EC9B1401}"/>
                    </a:ext>
                  </a:extLst>
                </p14:cNvPr>
                <p14:cNvContentPartPr/>
                <p14:nvPr/>
              </p14:nvContentPartPr>
              <p14:xfrm>
                <a:off x="8254552" y="4878497"/>
                <a:ext cx="171000" cy="315000"/>
              </p14:xfrm>
            </p:contentPart>
          </mc:Choice>
          <mc:Fallback>
            <p:pic>
              <p:nvPicPr>
                <p:cNvPr id="2175" name="墨迹 2174">
                  <a:extLst>
                    <a:ext uri="{FF2B5EF4-FFF2-40B4-BE49-F238E27FC236}">
                      <a16:creationId xmlns:a16="http://schemas.microsoft.com/office/drawing/2014/main" id="{0DDDD49D-41D8-299F-F152-9039EC9B140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45912" y="4869497"/>
                  <a:ext cx="188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76" name="墨迹 2175">
                  <a:extLst>
                    <a:ext uri="{FF2B5EF4-FFF2-40B4-BE49-F238E27FC236}">
                      <a16:creationId xmlns:a16="http://schemas.microsoft.com/office/drawing/2014/main" id="{58BD5B88-235D-1F5A-ACD8-D0DDAE49BA28}"/>
                    </a:ext>
                  </a:extLst>
                </p14:cNvPr>
                <p14:cNvContentPartPr/>
                <p14:nvPr/>
              </p14:nvContentPartPr>
              <p14:xfrm>
                <a:off x="8424832" y="4688057"/>
                <a:ext cx="170640" cy="154080"/>
              </p14:xfrm>
            </p:contentPart>
          </mc:Choice>
          <mc:Fallback>
            <p:pic>
              <p:nvPicPr>
                <p:cNvPr id="2176" name="墨迹 2175">
                  <a:extLst>
                    <a:ext uri="{FF2B5EF4-FFF2-40B4-BE49-F238E27FC236}">
                      <a16:creationId xmlns:a16="http://schemas.microsoft.com/office/drawing/2014/main" id="{58BD5B88-235D-1F5A-ACD8-D0DDAE49BA2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415832" y="4679417"/>
                  <a:ext cx="188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177" name="墨迹 2176">
                  <a:extLst>
                    <a:ext uri="{FF2B5EF4-FFF2-40B4-BE49-F238E27FC236}">
                      <a16:creationId xmlns:a16="http://schemas.microsoft.com/office/drawing/2014/main" id="{6178E330-FA36-859C-6135-C34BA90C3B1F}"/>
                    </a:ext>
                  </a:extLst>
                </p14:cNvPr>
                <p14:cNvContentPartPr/>
                <p14:nvPr/>
              </p14:nvContentPartPr>
              <p14:xfrm>
                <a:off x="8491072" y="4684097"/>
                <a:ext cx="279360" cy="337320"/>
              </p14:xfrm>
            </p:contentPart>
          </mc:Choice>
          <mc:Fallback>
            <p:pic>
              <p:nvPicPr>
                <p:cNvPr id="2177" name="墨迹 2176">
                  <a:extLst>
                    <a:ext uri="{FF2B5EF4-FFF2-40B4-BE49-F238E27FC236}">
                      <a16:creationId xmlns:a16="http://schemas.microsoft.com/office/drawing/2014/main" id="{6178E330-FA36-859C-6135-C34BA90C3B1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482432" y="4675097"/>
                  <a:ext cx="297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178" name="墨迹 2177">
                  <a:extLst>
                    <a:ext uri="{FF2B5EF4-FFF2-40B4-BE49-F238E27FC236}">
                      <a16:creationId xmlns:a16="http://schemas.microsoft.com/office/drawing/2014/main" id="{181D8A62-9B03-98AF-BE89-74606B7E0F0B}"/>
                    </a:ext>
                  </a:extLst>
                </p14:cNvPr>
                <p14:cNvContentPartPr/>
                <p14:nvPr/>
              </p14:nvContentPartPr>
              <p14:xfrm>
                <a:off x="8816512" y="4672937"/>
                <a:ext cx="164520" cy="222120"/>
              </p14:xfrm>
            </p:contentPart>
          </mc:Choice>
          <mc:Fallback>
            <p:pic>
              <p:nvPicPr>
                <p:cNvPr id="2178" name="墨迹 2177">
                  <a:extLst>
                    <a:ext uri="{FF2B5EF4-FFF2-40B4-BE49-F238E27FC236}">
                      <a16:creationId xmlns:a16="http://schemas.microsoft.com/office/drawing/2014/main" id="{181D8A62-9B03-98AF-BE89-74606B7E0F0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807512" y="4664297"/>
                  <a:ext cx="182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179" name="墨迹 2178">
                  <a:extLst>
                    <a:ext uri="{FF2B5EF4-FFF2-40B4-BE49-F238E27FC236}">
                      <a16:creationId xmlns:a16="http://schemas.microsoft.com/office/drawing/2014/main" id="{BA8EAF28-6DF6-FE6A-4FF3-B8E19FA76E3B}"/>
                    </a:ext>
                  </a:extLst>
                </p14:cNvPr>
                <p14:cNvContentPartPr/>
                <p14:nvPr/>
              </p14:nvContentPartPr>
              <p14:xfrm>
                <a:off x="8964472" y="4658897"/>
                <a:ext cx="145080" cy="465840"/>
              </p14:xfrm>
            </p:contentPart>
          </mc:Choice>
          <mc:Fallback>
            <p:pic>
              <p:nvPicPr>
                <p:cNvPr id="2179" name="墨迹 2178">
                  <a:extLst>
                    <a:ext uri="{FF2B5EF4-FFF2-40B4-BE49-F238E27FC236}">
                      <a16:creationId xmlns:a16="http://schemas.microsoft.com/office/drawing/2014/main" id="{BA8EAF28-6DF6-FE6A-4FF3-B8E19FA76E3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55832" y="4649897"/>
                  <a:ext cx="1627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180" name="墨迹 2179">
                  <a:extLst>
                    <a:ext uri="{FF2B5EF4-FFF2-40B4-BE49-F238E27FC236}">
                      <a16:creationId xmlns:a16="http://schemas.microsoft.com/office/drawing/2014/main" id="{6DB233BA-B752-3B3E-0149-CA9EF95C2B82}"/>
                    </a:ext>
                  </a:extLst>
                </p14:cNvPr>
                <p14:cNvContentPartPr/>
                <p14:nvPr/>
              </p14:nvContentPartPr>
              <p14:xfrm>
                <a:off x="8976712" y="4632257"/>
                <a:ext cx="162360" cy="187560"/>
              </p14:xfrm>
            </p:contentPart>
          </mc:Choice>
          <mc:Fallback>
            <p:pic>
              <p:nvPicPr>
                <p:cNvPr id="2180" name="墨迹 2179">
                  <a:extLst>
                    <a:ext uri="{FF2B5EF4-FFF2-40B4-BE49-F238E27FC236}">
                      <a16:creationId xmlns:a16="http://schemas.microsoft.com/office/drawing/2014/main" id="{6DB233BA-B752-3B3E-0149-CA9EF95C2B8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967712" y="4623257"/>
                  <a:ext cx="180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81" name="墨迹 2180">
                  <a:extLst>
                    <a:ext uri="{FF2B5EF4-FFF2-40B4-BE49-F238E27FC236}">
                      <a16:creationId xmlns:a16="http://schemas.microsoft.com/office/drawing/2014/main" id="{E05A255B-3315-AE7B-4CD1-A0553B13C7FD}"/>
                    </a:ext>
                  </a:extLst>
                </p14:cNvPr>
                <p14:cNvContentPartPr/>
                <p14:nvPr/>
              </p14:nvContentPartPr>
              <p14:xfrm>
                <a:off x="9134032" y="4535777"/>
                <a:ext cx="155880" cy="384840"/>
              </p14:xfrm>
            </p:contentPart>
          </mc:Choice>
          <mc:Fallback>
            <p:pic>
              <p:nvPicPr>
                <p:cNvPr id="2181" name="墨迹 2180">
                  <a:extLst>
                    <a:ext uri="{FF2B5EF4-FFF2-40B4-BE49-F238E27FC236}">
                      <a16:creationId xmlns:a16="http://schemas.microsoft.com/office/drawing/2014/main" id="{E05A255B-3315-AE7B-4CD1-A0553B13C7F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125032" y="4527137"/>
                  <a:ext cx="173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82" name="墨迹 2181">
                  <a:extLst>
                    <a:ext uri="{FF2B5EF4-FFF2-40B4-BE49-F238E27FC236}">
                      <a16:creationId xmlns:a16="http://schemas.microsoft.com/office/drawing/2014/main" id="{15FBCF3C-CB75-3044-E9D7-E1ABD3312125}"/>
                    </a:ext>
                  </a:extLst>
                </p14:cNvPr>
                <p14:cNvContentPartPr/>
                <p14:nvPr/>
              </p14:nvContentPartPr>
              <p14:xfrm>
                <a:off x="9174352" y="4536137"/>
                <a:ext cx="82800" cy="154800"/>
              </p14:xfrm>
            </p:contentPart>
          </mc:Choice>
          <mc:Fallback>
            <p:pic>
              <p:nvPicPr>
                <p:cNvPr id="2182" name="墨迹 2181">
                  <a:extLst>
                    <a:ext uri="{FF2B5EF4-FFF2-40B4-BE49-F238E27FC236}">
                      <a16:creationId xmlns:a16="http://schemas.microsoft.com/office/drawing/2014/main" id="{15FBCF3C-CB75-3044-E9D7-E1ABD331212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65712" y="4527497"/>
                  <a:ext cx="100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83" name="墨迹 2182">
                  <a:extLst>
                    <a:ext uri="{FF2B5EF4-FFF2-40B4-BE49-F238E27FC236}">
                      <a16:creationId xmlns:a16="http://schemas.microsoft.com/office/drawing/2014/main" id="{B3FE850D-5CFD-0425-1ECD-9A5C5E1E8DE3}"/>
                    </a:ext>
                  </a:extLst>
                </p14:cNvPr>
                <p14:cNvContentPartPr/>
                <p14:nvPr/>
              </p14:nvContentPartPr>
              <p14:xfrm>
                <a:off x="9288112" y="4310777"/>
                <a:ext cx="164520" cy="295920"/>
              </p14:xfrm>
            </p:contentPart>
          </mc:Choice>
          <mc:Fallback>
            <p:pic>
              <p:nvPicPr>
                <p:cNvPr id="2183" name="墨迹 2182">
                  <a:extLst>
                    <a:ext uri="{FF2B5EF4-FFF2-40B4-BE49-F238E27FC236}">
                      <a16:creationId xmlns:a16="http://schemas.microsoft.com/office/drawing/2014/main" id="{B3FE850D-5CFD-0425-1ECD-9A5C5E1E8DE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279112" y="4301777"/>
                  <a:ext cx="182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84" name="墨迹 2183">
                  <a:extLst>
                    <a:ext uri="{FF2B5EF4-FFF2-40B4-BE49-F238E27FC236}">
                      <a16:creationId xmlns:a16="http://schemas.microsoft.com/office/drawing/2014/main" id="{AE3BA1DB-3BC2-5180-17A0-152C2294FB58}"/>
                    </a:ext>
                  </a:extLst>
                </p14:cNvPr>
                <p14:cNvContentPartPr/>
                <p14:nvPr/>
              </p14:nvContentPartPr>
              <p14:xfrm>
                <a:off x="9511672" y="4350377"/>
                <a:ext cx="72360" cy="99720"/>
              </p14:xfrm>
            </p:contentPart>
          </mc:Choice>
          <mc:Fallback>
            <p:pic>
              <p:nvPicPr>
                <p:cNvPr id="2184" name="墨迹 2183">
                  <a:extLst>
                    <a:ext uri="{FF2B5EF4-FFF2-40B4-BE49-F238E27FC236}">
                      <a16:creationId xmlns:a16="http://schemas.microsoft.com/office/drawing/2014/main" id="{AE3BA1DB-3BC2-5180-17A0-152C2294FB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02672" y="4341377"/>
                  <a:ext cx="90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85" name="墨迹 2184">
                  <a:extLst>
                    <a:ext uri="{FF2B5EF4-FFF2-40B4-BE49-F238E27FC236}">
                      <a16:creationId xmlns:a16="http://schemas.microsoft.com/office/drawing/2014/main" id="{57D13000-7754-BBBE-0BDD-86B655AA64D8}"/>
                    </a:ext>
                  </a:extLst>
                </p14:cNvPr>
                <p14:cNvContentPartPr/>
                <p14:nvPr/>
              </p14:nvContentPartPr>
              <p14:xfrm>
                <a:off x="9604192" y="4407331"/>
                <a:ext cx="75240" cy="95040"/>
              </p14:xfrm>
            </p:contentPart>
          </mc:Choice>
          <mc:Fallback>
            <p:pic>
              <p:nvPicPr>
                <p:cNvPr id="2185" name="墨迹 2184">
                  <a:extLst>
                    <a:ext uri="{FF2B5EF4-FFF2-40B4-BE49-F238E27FC236}">
                      <a16:creationId xmlns:a16="http://schemas.microsoft.com/office/drawing/2014/main" id="{57D13000-7754-BBBE-0BDD-86B655AA64D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95552" y="4398331"/>
                  <a:ext cx="92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186" name="墨迹 2185">
                  <a:extLst>
                    <a:ext uri="{FF2B5EF4-FFF2-40B4-BE49-F238E27FC236}">
                      <a16:creationId xmlns:a16="http://schemas.microsoft.com/office/drawing/2014/main" id="{8C956121-E535-605F-E14F-C2E1878FB036}"/>
                    </a:ext>
                  </a:extLst>
                </p14:cNvPr>
                <p14:cNvContentPartPr/>
                <p14:nvPr/>
              </p14:nvContentPartPr>
              <p14:xfrm>
                <a:off x="9901552" y="3965971"/>
                <a:ext cx="71640" cy="278640"/>
              </p14:xfrm>
            </p:contentPart>
          </mc:Choice>
          <mc:Fallback>
            <p:pic>
              <p:nvPicPr>
                <p:cNvPr id="2186" name="墨迹 2185">
                  <a:extLst>
                    <a:ext uri="{FF2B5EF4-FFF2-40B4-BE49-F238E27FC236}">
                      <a16:creationId xmlns:a16="http://schemas.microsoft.com/office/drawing/2014/main" id="{8C956121-E535-605F-E14F-C2E1878FB03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892912" y="3956971"/>
                  <a:ext cx="89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187" name="墨迹 2186">
                  <a:extLst>
                    <a:ext uri="{FF2B5EF4-FFF2-40B4-BE49-F238E27FC236}">
                      <a16:creationId xmlns:a16="http://schemas.microsoft.com/office/drawing/2014/main" id="{5541B989-8A8A-8D59-C34D-776DB8B986FF}"/>
                    </a:ext>
                  </a:extLst>
                </p14:cNvPr>
                <p14:cNvContentPartPr/>
                <p14:nvPr/>
              </p14:nvContentPartPr>
              <p14:xfrm>
                <a:off x="9996592" y="3981811"/>
                <a:ext cx="47880" cy="203760"/>
              </p14:xfrm>
            </p:contentPart>
          </mc:Choice>
          <mc:Fallback>
            <p:pic>
              <p:nvPicPr>
                <p:cNvPr id="2187" name="墨迹 2186">
                  <a:extLst>
                    <a:ext uri="{FF2B5EF4-FFF2-40B4-BE49-F238E27FC236}">
                      <a16:creationId xmlns:a16="http://schemas.microsoft.com/office/drawing/2014/main" id="{5541B989-8A8A-8D59-C34D-776DB8B986F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987952" y="3972811"/>
                  <a:ext cx="65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188" name="墨迹 2187">
                  <a:extLst>
                    <a:ext uri="{FF2B5EF4-FFF2-40B4-BE49-F238E27FC236}">
                      <a16:creationId xmlns:a16="http://schemas.microsoft.com/office/drawing/2014/main" id="{3080F85A-5A61-0CD4-8667-A1FF40CDAD0C}"/>
                    </a:ext>
                  </a:extLst>
                </p14:cNvPr>
                <p14:cNvContentPartPr/>
                <p14:nvPr/>
              </p14:nvContentPartPr>
              <p14:xfrm>
                <a:off x="10013872" y="3983611"/>
                <a:ext cx="285840" cy="204480"/>
              </p14:xfrm>
            </p:contentPart>
          </mc:Choice>
          <mc:Fallback>
            <p:pic>
              <p:nvPicPr>
                <p:cNvPr id="2188" name="墨迹 2187">
                  <a:extLst>
                    <a:ext uri="{FF2B5EF4-FFF2-40B4-BE49-F238E27FC236}">
                      <a16:creationId xmlns:a16="http://schemas.microsoft.com/office/drawing/2014/main" id="{3080F85A-5A61-0CD4-8667-A1FF40CDAD0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005232" y="3974611"/>
                  <a:ext cx="303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89" name="墨迹 2188">
                  <a:extLst>
                    <a:ext uri="{FF2B5EF4-FFF2-40B4-BE49-F238E27FC236}">
                      <a16:creationId xmlns:a16="http://schemas.microsoft.com/office/drawing/2014/main" id="{389B108B-F365-894A-50D0-E30CE8443D6F}"/>
                    </a:ext>
                  </a:extLst>
                </p14:cNvPr>
                <p14:cNvContentPartPr/>
                <p14:nvPr/>
              </p14:nvContentPartPr>
              <p14:xfrm>
                <a:off x="8579272" y="5325691"/>
                <a:ext cx="108360" cy="258120"/>
              </p14:xfrm>
            </p:contentPart>
          </mc:Choice>
          <mc:Fallback>
            <p:pic>
              <p:nvPicPr>
                <p:cNvPr id="2189" name="墨迹 2188">
                  <a:extLst>
                    <a:ext uri="{FF2B5EF4-FFF2-40B4-BE49-F238E27FC236}">
                      <a16:creationId xmlns:a16="http://schemas.microsoft.com/office/drawing/2014/main" id="{389B108B-F365-894A-50D0-E30CE8443D6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70272" y="5316691"/>
                  <a:ext cx="126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90" name="墨迹 2189">
                  <a:extLst>
                    <a:ext uri="{FF2B5EF4-FFF2-40B4-BE49-F238E27FC236}">
                      <a16:creationId xmlns:a16="http://schemas.microsoft.com/office/drawing/2014/main" id="{3A474206-BB92-36BE-1256-54E17CC840D1}"/>
                    </a:ext>
                  </a:extLst>
                </p14:cNvPr>
                <p14:cNvContentPartPr/>
                <p14:nvPr/>
              </p14:nvContentPartPr>
              <p14:xfrm>
                <a:off x="8665672" y="5245051"/>
                <a:ext cx="101520" cy="174960"/>
              </p14:xfrm>
            </p:contentPart>
          </mc:Choice>
          <mc:Fallback>
            <p:pic>
              <p:nvPicPr>
                <p:cNvPr id="2190" name="墨迹 2189">
                  <a:extLst>
                    <a:ext uri="{FF2B5EF4-FFF2-40B4-BE49-F238E27FC236}">
                      <a16:creationId xmlns:a16="http://schemas.microsoft.com/office/drawing/2014/main" id="{3A474206-BB92-36BE-1256-54E17CC840D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657032" y="5236411"/>
                  <a:ext cx="119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91" name="墨迹 2190">
                  <a:extLst>
                    <a:ext uri="{FF2B5EF4-FFF2-40B4-BE49-F238E27FC236}">
                      <a16:creationId xmlns:a16="http://schemas.microsoft.com/office/drawing/2014/main" id="{2B5B4B5E-1AAB-AE1E-4BCB-F8E910151742}"/>
                    </a:ext>
                  </a:extLst>
                </p14:cNvPr>
                <p14:cNvContentPartPr/>
                <p14:nvPr/>
              </p14:nvContentPartPr>
              <p14:xfrm>
                <a:off x="8752072" y="5405251"/>
                <a:ext cx="208080" cy="130680"/>
              </p14:xfrm>
            </p:contentPart>
          </mc:Choice>
          <mc:Fallback>
            <p:pic>
              <p:nvPicPr>
                <p:cNvPr id="2191" name="墨迹 2190">
                  <a:extLst>
                    <a:ext uri="{FF2B5EF4-FFF2-40B4-BE49-F238E27FC236}">
                      <a16:creationId xmlns:a16="http://schemas.microsoft.com/office/drawing/2014/main" id="{2B5B4B5E-1AAB-AE1E-4BCB-F8E91015174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743432" y="5396611"/>
                  <a:ext cx="22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92" name="墨迹 2191">
                  <a:extLst>
                    <a:ext uri="{FF2B5EF4-FFF2-40B4-BE49-F238E27FC236}">
                      <a16:creationId xmlns:a16="http://schemas.microsoft.com/office/drawing/2014/main" id="{BAEF4B72-CC5F-607C-5A4B-325D599A7754}"/>
                    </a:ext>
                  </a:extLst>
                </p14:cNvPr>
                <p14:cNvContentPartPr/>
                <p14:nvPr/>
              </p14:nvContentPartPr>
              <p14:xfrm>
                <a:off x="8932792" y="5171251"/>
                <a:ext cx="164160" cy="268200"/>
              </p14:xfrm>
            </p:contentPart>
          </mc:Choice>
          <mc:Fallback>
            <p:pic>
              <p:nvPicPr>
                <p:cNvPr id="2192" name="墨迹 2191">
                  <a:extLst>
                    <a:ext uri="{FF2B5EF4-FFF2-40B4-BE49-F238E27FC236}">
                      <a16:creationId xmlns:a16="http://schemas.microsoft.com/office/drawing/2014/main" id="{BAEF4B72-CC5F-607C-5A4B-325D599A775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923792" y="5162251"/>
                  <a:ext cx="181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93" name="墨迹 2192">
                  <a:extLst>
                    <a:ext uri="{FF2B5EF4-FFF2-40B4-BE49-F238E27FC236}">
                      <a16:creationId xmlns:a16="http://schemas.microsoft.com/office/drawing/2014/main" id="{6168D1C6-7FF8-5E70-3028-0007F9287B1C}"/>
                    </a:ext>
                  </a:extLst>
                </p14:cNvPr>
                <p14:cNvContentPartPr/>
                <p14:nvPr/>
              </p14:nvContentPartPr>
              <p14:xfrm>
                <a:off x="8857192" y="5273491"/>
                <a:ext cx="361800" cy="201960"/>
              </p14:xfrm>
            </p:contentPart>
          </mc:Choice>
          <mc:Fallback>
            <p:pic>
              <p:nvPicPr>
                <p:cNvPr id="2193" name="墨迹 2192">
                  <a:extLst>
                    <a:ext uri="{FF2B5EF4-FFF2-40B4-BE49-F238E27FC236}">
                      <a16:creationId xmlns:a16="http://schemas.microsoft.com/office/drawing/2014/main" id="{6168D1C6-7FF8-5E70-3028-0007F9287B1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48192" y="5264491"/>
                  <a:ext cx="379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94" name="墨迹 2193">
                  <a:extLst>
                    <a:ext uri="{FF2B5EF4-FFF2-40B4-BE49-F238E27FC236}">
                      <a16:creationId xmlns:a16="http://schemas.microsoft.com/office/drawing/2014/main" id="{FA227338-803B-0D57-3ECD-986E1E519DB3}"/>
                    </a:ext>
                  </a:extLst>
                </p14:cNvPr>
                <p14:cNvContentPartPr/>
                <p14:nvPr/>
              </p14:nvContentPartPr>
              <p14:xfrm>
                <a:off x="9346072" y="5077291"/>
                <a:ext cx="182160" cy="197280"/>
              </p14:xfrm>
            </p:contentPart>
          </mc:Choice>
          <mc:Fallback>
            <p:pic>
              <p:nvPicPr>
                <p:cNvPr id="2194" name="墨迹 2193">
                  <a:extLst>
                    <a:ext uri="{FF2B5EF4-FFF2-40B4-BE49-F238E27FC236}">
                      <a16:creationId xmlns:a16="http://schemas.microsoft.com/office/drawing/2014/main" id="{FA227338-803B-0D57-3ECD-986E1E519DB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37072" y="5068651"/>
                  <a:ext cx="199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95" name="墨迹 2194">
                  <a:extLst>
                    <a:ext uri="{FF2B5EF4-FFF2-40B4-BE49-F238E27FC236}">
                      <a16:creationId xmlns:a16="http://schemas.microsoft.com/office/drawing/2014/main" id="{55853079-8693-BD3E-042A-C48CDF708379}"/>
                    </a:ext>
                  </a:extLst>
                </p14:cNvPr>
                <p14:cNvContentPartPr/>
                <p14:nvPr/>
              </p14:nvContentPartPr>
              <p14:xfrm>
                <a:off x="9522472" y="5073331"/>
                <a:ext cx="151200" cy="67320"/>
              </p14:xfrm>
            </p:contentPart>
          </mc:Choice>
          <mc:Fallback>
            <p:pic>
              <p:nvPicPr>
                <p:cNvPr id="2195" name="墨迹 2194">
                  <a:extLst>
                    <a:ext uri="{FF2B5EF4-FFF2-40B4-BE49-F238E27FC236}">
                      <a16:creationId xmlns:a16="http://schemas.microsoft.com/office/drawing/2014/main" id="{55853079-8693-BD3E-042A-C48CDF70837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513832" y="5064331"/>
                  <a:ext cx="168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96" name="墨迹 2195">
                  <a:extLst>
                    <a:ext uri="{FF2B5EF4-FFF2-40B4-BE49-F238E27FC236}">
                      <a16:creationId xmlns:a16="http://schemas.microsoft.com/office/drawing/2014/main" id="{4F358BC5-3C01-92BB-6084-31150938EC06}"/>
                    </a:ext>
                  </a:extLst>
                </p14:cNvPr>
                <p14:cNvContentPartPr/>
                <p14:nvPr/>
              </p14:nvContentPartPr>
              <p14:xfrm>
                <a:off x="9545152" y="5049931"/>
                <a:ext cx="219600" cy="446760"/>
              </p14:xfrm>
            </p:contentPart>
          </mc:Choice>
          <mc:Fallback>
            <p:pic>
              <p:nvPicPr>
                <p:cNvPr id="2196" name="墨迹 2195">
                  <a:extLst>
                    <a:ext uri="{FF2B5EF4-FFF2-40B4-BE49-F238E27FC236}">
                      <a16:creationId xmlns:a16="http://schemas.microsoft.com/office/drawing/2014/main" id="{4F358BC5-3C01-92BB-6084-31150938EC0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536152" y="5041291"/>
                  <a:ext cx="237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197" name="墨迹 2196">
                  <a:extLst>
                    <a:ext uri="{FF2B5EF4-FFF2-40B4-BE49-F238E27FC236}">
                      <a16:creationId xmlns:a16="http://schemas.microsoft.com/office/drawing/2014/main" id="{95833F22-454B-0A3C-9C8C-2A5BA412388D}"/>
                    </a:ext>
                  </a:extLst>
                </p14:cNvPr>
                <p14:cNvContentPartPr/>
                <p14:nvPr/>
              </p14:nvContentPartPr>
              <p14:xfrm>
                <a:off x="9542992" y="5012851"/>
                <a:ext cx="244080" cy="226800"/>
              </p14:xfrm>
            </p:contentPart>
          </mc:Choice>
          <mc:Fallback>
            <p:pic>
              <p:nvPicPr>
                <p:cNvPr id="2197" name="墨迹 2196">
                  <a:extLst>
                    <a:ext uri="{FF2B5EF4-FFF2-40B4-BE49-F238E27FC236}">
                      <a16:creationId xmlns:a16="http://schemas.microsoft.com/office/drawing/2014/main" id="{95833F22-454B-0A3C-9C8C-2A5BA412388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534352" y="5003851"/>
                  <a:ext cx="261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98" name="墨迹 2197">
                  <a:extLst>
                    <a:ext uri="{FF2B5EF4-FFF2-40B4-BE49-F238E27FC236}">
                      <a16:creationId xmlns:a16="http://schemas.microsoft.com/office/drawing/2014/main" id="{DA2C8125-23D1-8FBA-D09C-BAC21B472EF9}"/>
                    </a:ext>
                  </a:extLst>
                </p14:cNvPr>
                <p14:cNvContentPartPr/>
                <p14:nvPr/>
              </p14:nvContentPartPr>
              <p14:xfrm>
                <a:off x="9743152" y="4940851"/>
                <a:ext cx="5040" cy="5760"/>
              </p14:xfrm>
            </p:contentPart>
          </mc:Choice>
          <mc:Fallback>
            <p:pic>
              <p:nvPicPr>
                <p:cNvPr id="2198" name="墨迹 2197">
                  <a:extLst>
                    <a:ext uri="{FF2B5EF4-FFF2-40B4-BE49-F238E27FC236}">
                      <a16:creationId xmlns:a16="http://schemas.microsoft.com/office/drawing/2014/main" id="{DA2C8125-23D1-8FBA-D09C-BAC21B472EF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734152" y="4932211"/>
                  <a:ext cx="22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00" name="墨迹 2199">
                  <a:extLst>
                    <a:ext uri="{FF2B5EF4-FFF2-40B4-BE49-F238E27FC236}">
                      <a16:creationId xmlns:a16="http://schemas.microsoft.com/office/drawing/2014/main" id="{1D251D55-26F6-358C-6770-AA09D308A37D}"/>
                    </a:ext>
                  </a:extLst>
                </p14:cNvPr>
                <p14:cNvContentPartPr/>
                <p14:nvPr/>
              </p14:nvContentPartPr>
              <p14:xfrm>
                <a:off x="9847192" y="4995571"/>
                <a:ext cx="58320" cy="402120"/>
              </p14:xfrm>
            </p:contentPart>
          </mc:Choice>
          <mc:Fallback>
            <p:pic>
              <p:nvPicPr>
                <p:cNvPr id="2200" name="墨迹 2199">
                  <a:extLst>
                    <a:ext uri="{FF2B5EF4-FFF2-40B4-BE49-F238E27FC236}">
                      <a16:creationId xmlns:a16="http://schemas.microsoft.com/office/drawing/2014/main" id="{1D251D55-26F6-358C-6770-AA09D308A37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838552" y="4986571"/>
                  <a:ext cx="759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01" name="墨迹 2200">
                  <a:extLst>
                    <a:ext uri="{FF2B5EF4-FFF2-40B4-BE49-F238E27FC236}">
                      <a16:creationId xmlns:a16="http://schemas.microsoft.com/office/drawing/2014/main" id="{65FD8C74-8D00-2AE6-BF8C-01571FA57B5B}"/>
                    </a:ext>
                  </a:extLst>
                </p14:cNvPr>
                <p14:cNvContentPartPr/>
                <p14:nvPr/>
              </p14:nvContentPartPr>
              <p14:xfrm>
                <a:off x="9803992" y="4929691"/>
                <a:ext cx="144000" cy="183600"/>
              </p14:xfrm>
            </p:contentPart>
          </mc:Choice>
          <mc:Fallback>
            <p:pic>
              <p:nvPicPr>
                <p:cNvPr id="2201" name="墨迹 2200">
                  <a:extLst>
                    <a:ext uri="{FF2B5EF4-FFF2-40B4-BE49-F238E27FC236}">
                      <a16:creationId xmlns:a16="http://schemas.microsoft.com/office/drawing/2014/main" id="{65FD8C74-8D00-2AE6-BF8C-01571FA57B5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795352" y="4921051"/>
                  <a:ext cx="161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02" name="墨迹 2201">
                  <a:extLst>
                    <a:ext uri="{FF2B5EF4-FFF2-40B4-BE49-F238E27FC236}">
                      <a16:creationId xmlns:a16="http://schemas.microsoft.com/office/drawing/2014/main" id="{5C737FDD-6E43-69DA-394A-4DC9266BA3AC}"/>
                    </a:ext>
                  </a:extLst>
                </p14:cNvPr>
                <p14:cNvContentPartPr/>
                <p14:nvPr/>
              </p14:nvContentPartPr>
              <p14:xfrm>
                <a:off x="9960232" y="4835371"/>
                <a:ext cx="107640" cy="179280"/>
              </p14:xfrm>
            </p:contentPart>
          </mc:Choice>
          <mc:Fallback>
            <p:pic>
              <p:nvPicPr>
                <p:cNvPr id="2202" name="墨迹 2201">
                  <a:extLst>
                    <a:ext uri="{FF2B5EF4-FFF2-40B4-BE49-F238E27FC236}">
                      <a16:creationId xmlns:a16="http://schemas.microsoft.com/office/drawing/2014/main" id="{5C737FDD-6E43-69DA-394A-4DC9266BA3A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951232" y="4826371"/>
                  <a:ext cx="125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03" name="墨迹 2202">
                  <a:extLst>
                    <a:ext uri="{FF2B5EF4-FFF2-40B4-BE49-F238E27FC236}">
                      <a16:creationId xmlns:a16="http://schemas.microsoft.com/office/drawing/2014/main" id="{271B995F-58EF-2BA0-1025-9C546DD5F659}"/>
                    </a:ext>
                  </a:extLst>
                </p14:cNvPr>
                <p14:cNvContentPartPr/>
                <p14:nvPr/>
              </p14:nvContentPartPr>
              <p14:xfrm>
                <a:off x="10071832" y="4635571"/>
                <a:ext cx="291960" cy="278280"/>
              </p14:xfrm>
            </p:contentPart>
          </mc:Choice>
          <mc:Fallback>
            <p:pic>
              <p:nvPicPr>
                <p:cNvPr id="2203" name="墨迹 2202">
                  <a:extLst>
                    <a:ext uri="{FF2B5EF4-FFF2-40B4-BE49-F238E27FC236}">
                      <a16:creationId xmlns:a16="http://schemas.microsoft.com/office/drawing/2014/main" id="{271B995F-58EF-2BA0-1025-9C546DD5F65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062832" y="4626571"/>
                  <a:ext cx="309600" cy="295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Bundle Adjustment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348880"/>
            <a:ext cx="4248472" cy="102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645024"/>
            <a:ext cx="1800200" cy="96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5373216"/>
            <a:ext cx="3024336" cy="90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556792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type of least squares problem is suited to optimisation techniques such as the Gauss-Newton method: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Where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The bulk of the work is inverting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.  To do this efficiently, we must exploit the structure within the matrix.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3D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52736"/>
            <a:ext cx="6120680" cy="522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6237312"/>
            <a:ext cx="2231330" cy="21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Photo-Tourism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25342"/>
            <a:ext cx="9144000" cy="357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5301208"/>
            <a:ext cx="19335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Volumetric graph cuts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76456" cy="483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6021288"/>
            <a:ext cx="34004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1988840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Given a set of a photos of the same rigid object, it is possible to build an accurate 3D model of the object and reconstruct the camera positions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Ultimately relies on a large-scale non-linear optimisation procedure.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Works if optical properties of the object are simple (no </a:t>
            </a:r>
            <a:r>
              <a:rPr lang="en-CA" sz="2400" dirty="0" err="1"/>
              <a:t>specular</a:t>
            </a:r>
            <a:r>
              <a:rPr lang="en-CA" sz="2400" dirty="0"/>
              <a:t> reflectance etc.)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Epipole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0768"/>
            <a:ext cx="7488832" cy="49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80CA123-C28A-6D45-AA3B-E56C28BF834C}"/>
              </a:ext>
            </a:extLst>
          </p:cNvPr>
          <p:cNvGrpSpPr/>
          <p:nvPr/>
        </p:nvGrpSpPr>
        <p:grpSpPr>
          <a:xfrm>
            <a:off x="3545032" y="1946421"/>
            <a:ext cx="3952800" cy="3290040"/>
            <a:chOff x="3545032" y="1946421"/>
            <a:chExt cx="3952800" cy="32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01F67E2-4605-6517-6E12-278864484F2D}"/>
                    </a:ext>
                  </a:extLst>
                </p14:cNvPr>
                <p14:cNvContentPartPr/>
                <p14:nvPr/>
              </p14:nvContentPartPr>
              <p14:xfrm>
                <a:off x="6941992" y="1946421"/>
                <a:ext cx="555840" cy="2503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01F67E2-4605-6517-6E12-278864484F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992" y="1928421"/>
                  <a:ext cx="591480" cy="25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393B46A-C7E1-C6A6-0E13-5255C7E6798F}"/>
                    </a:ext>
                  </a:extLst>
                </p14:cNvPr>
                <p14:cNvContentPartPr/>
                <p14:nvPr/>
              </p14:nvContentPartPr>
              <p14:xfrm>
                <a:off x="3545032" y="3139821"/>
                <a:ext cx="2637000" cy="2096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393B46A-C7E1-C6A6-0E13-5255C7E679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7032" y="3121821"/>
                  <a:ext cx="2672640" cy="21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1C7EA80-29BE-ECC5-6113-1E18B2D9C34B}"/>
                    </a:ext>
                  </a:extLst>
                </p14:cNvPr>
                <p14:cNvContentPartPr/>
                <p14:nvPr/>
              </p14:nvContentPartPr>
              <p14:xfrm>
                <a:off x="6290752" y="3579381"/>
                <a:ext cx="539640" cy="14508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1C7EA80-29BE-ECC5-6113-1E18B2D9C3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72752" y="3561381"/>
                  <a:ext cx="575280" cy="148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02F0923-0D01-E5F3-63D1-56F57F63E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0272" y="91399"/>
            <a:ext cx="4362482" cy="1019182"/>
          </a:xfrm>
          <a:prstGeom prst="rect">
            <a:avLst/>
          </a:prstGeom>
        </p:spPr>
      </p:pic>
      <p:grpSp>
        <p:nvGrpSpPr>
          <p:cNvPr id="3082" name="组合 3081">
            <a:extLst>
              <a:ext uri="{FF2B5EF4-FFF2-40B4-BE49-F238E27FC236}">
                <a16:creationId xmlns:a16="http://schemas.microsoft.com/office/drawing/2014/main" id="{D705F6B0-9466-4376-FE70-F604B5DAB3EE}"/>
              </a:ext>
            </a:extLst>
          </p:cNvPr>
          <p:cNvGrpSpPr/>
          <p:nvPr/>
        </p:nvGrpSpPr>
        <p:grpSpPr>
          <a:xfrm>
            <a:off x="6038032" y="4693804"/>
            <a:ext cx="5860887" cy="2509560"/>
            <a:chOff x="6038032" y="4693804"/>
            <a:chExt cx="5860887" cy="250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8DB1CE7-2508-A824-6734-1668EC1E1B59}"/>
                    </a:ext>
                  </a:extLst>
                </p14:cNvPr>
                <p14:cNvContentPartPr/>
                <p14:nvPr/>
              </p14:nvContentPartPr>
              <p14:xfrm>
                <a:off x="6038032" y="5708781"/>
                <a:ext cx="203760" cy="374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8DB1CE7-2508-A824-6734-1668EC1E1B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29392" y="5699781"/>
                  <a:ext cx="2214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025E1F1-0F33-EFB3-CCFC-06316C337B83}"/>
                    </a:ext>
                  </a:extLst>
                </p14:cNvPr>
                <p14:cNvContentPartPr/>
                <p14:nvPr/>
              </p14:nvContentPartPr>
              <p14:xfrm>
                <a:off x="6102832" y="5830821"/>
                <a:ext cx="1184400" cy="986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025E1F1-0F33-EFB3-CCFC-06316C337B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93832" y="5821821"/>
                  <a:ext cx="120204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B5B88BE-713B-207E-BEA6-6A28B29980A8}"/>
                    </a:ext>
                  </a:extLst>
                </p14:cNvPr>
                <p14:cNvContentPartPr/>
                <p14:nvPr/>
              </p14:nvContentPartPr>
              <p14:xfrm>
                <a:off x="7284352" y="6658461"/>
                <a:ext cx="177840" cy="247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B5B88BE-713B-207E-BEA6-6A28B29980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75352" y="6649821"/>
                  <a:ext cx="195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9A2FDAA-0DF7-DE37-2020-F9856961A416}"/>
                    </a:ext>
                  </a:extLst>
                </p14:cNvPr>
                <p14:cNvContentPartPr/>
                <p14:nvPr/>
              </p14:nvContentPartPr>
              <p14:xfrm>
                <a:off x="7437712" y="6705844"/>
                <a:ext cx="128520" cy="4975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9A2FDAA-0DF7-DE37-2020-F9856961A4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8712" y="6696844"/>
                  <a:ext cx="1461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41763C1-AA5E-E8EA-CE6B-3C0BDC5FC3EC}"/>
                    </a:ext>
                  </a:extLst>
                </p14:cNvPr>
                <p14:cNvContentPartPr/>
                <p14:nvPr/>
              </p14:nvContentPartPr>
              <p14:xfrm>
                <a:off x="7369312" y="6625924"/>
                <a:ext cx="201960" cy="2854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41763C1-AA5E-E8EA-CE6B-3C0BDC5FC3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0312" y="6617284"/>
                  <a:ext cx="219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A1DEC13-BF9A-2271-338F-A04030F633E9}"/>
                    </a:ext>
                  </a:extLst>
                </p14:cNvPr>
                <p14:cNvContentPartPr/>
                <p14:nvPr/>
              </p14:nvContentPartPr>
              <p14:xfrm>
                <a:off x="7311352" y="6695044"/>
                <a:ext cx="92160" cy="163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A1DEC13-BF9A-2271-338F-A04030F633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02712" y="6686404"/>
                  <a:ext cx="109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111809-4186-DD10-931A-AA0B993FE3F2}"/>
                    </a:ext>
                  </a:extLst>
                </p14:cNvPr>
                <p14:cNvContentPartPr/>
                <p14:nvPr/>
              </p14:nvContentPartPr>
              <p14:xfrm>
                <a:off x="7609072" y="6397684"/>
                <a:ext cx="145080" cy="4129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111809-4186-DD10-931A-AA0B993FE3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0072" y="6388684"/>
                  <a:ext cx="1627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9328B65-5566-F07D-ADA8-8BCE4ED1E28C}"/>
                    </a:ext>
                  </a:extLst>
                </p14:cNvPr>
                <p14:cNvContentPartPr/>
                <p14:nvPr/>
              </p14:nvContentPartPr>
              <p14:xfrm>
                <a:off x="7519432" y="6551404"/>
                <a:ext cx="266760" cy="1566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9328B65-5566-F07D-ADA8-8BCE4ED1E2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10432" y="6542404"/>
                  <a:ext cx="284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03D79FF-ECE0-038B-BCCF-B7DD6971077B}"/>
                    </a:ext>
                  </a:extLst>
                </p14:cNvPr>
                <p14:cNvContentPartPr/>
                <p14:nvPr/>
              </p14:nvContentPartPr>
              <p14:xfrm>
                <a:off x="7774312" y="6518284"/>
                <a:ext cx="9720" cy="3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03D79FF-ECE0-038B-BCCF-B7DD697107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65672" y="6509644"/>
                  <a:ext cx="27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1FA6E1A-D8B8-0E41-A9DD-C7A2B185DCF0}"/>
                    </a:ext>
                  </a:extLst>
                </p14:cNvPr>
                <p14:cNvContentPartPr/>
                <p14:nvPr/>
              </p14:nvContentPartPr>
              <p14:xfrm>
                <a:off x="7832272" y="6077284"/>
                <a:ext cx="526320" cy="6109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1FA6E1A-D8B8-0E41-A9DD-C7A2B185DC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23272" y="6068284"/>
                  <a:ext cx="5439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B4E84CA-3B10-D337-0BFF-E71483A7117B}"/>
                    </a:ext>
                  </a:extLst>
                </p14:cNvPr>
                <p14:cNvContentPartPr/>
                <p14:nvPr/>
              </p14:nvContentPartPr>
              <p14:xfrm>
                <a:off x="8475952" y="6168364"/>
                <a:ext cx="159120" cy="1674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B4E84CA-3B10-D337-0BFF-E71483A711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67312" y="6159724"/>
                  <a:ext cx="176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DF39C52-B6DB-95B3-484D-0D6942E80425}"/>
                    </a:ext>
                  </a:extLst>
                </p14:cNvPr>
                <p14:cNvContentPartPr/>
                <p14:nvPr/>
              </p14:nvContentPartPr>
              <p14:xfrm>
                <a:off x="8629312" y="6092764"/>
                <a:ext cx="96120" cy="19584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DF39C52-B6DB-95B3-484D-0D6942E804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0312" y="6083764"/>
                  <a:ext cx="113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48F7600-DB96-607D-800F-5CCB07B88D4F}"/>
                    </a:ext>
                  </a:extLst>
                </p14:cNvPr>
                <p14:cNvContentPartPr/>
                <p14:nvPr/>
              </p14:nvContentPartPr>
              <p14:xfrm>
                <a:off x="8732992" y="6008884"/>
                <a:ext cx="185760" cy="2422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48F7600-DB96-607D-800F-5CCB07B88D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23992" y="6000244"/>
                  <a:ext cx="203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2C6DC8-1C7D-9260-8504-4E8F09FCEA32}"/>
                    </a:ext>
                  </a:extLst>
                </p14:cNvPr>
                <p14:cNvContentPartPr/>
                <p14:nvPr/>
              </p14:nvContentPartPr>
              <p14:xfrm>
                <a:off x="8925952" y="5716564"/>
                <a:ext cx="77760" cy="4104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2C6DC8-1C7D-9260-8504-4E8F09FCEA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17312" y="5707924"/>
                  <a:ext cx="954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1985A3-2E6D-4864-9B58-457CB31C4F23}"/>
                    </a:ext>
                  </a:extLst>
                </p14:cNvPr>
                <p14:cNvContentPartPr/>
                <p14:nvPr/>
              </p14:nvContentPartPr>
              <p14:xfrm>
                <a:off x="8785552" y="5806564"/>
                <a:ext cx="531720" cy="2836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1985A3-2E6D-4864-9B58-457CB31C4F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76552" y="5797564"/>
                  <a:ext cx="549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B285490-CB0B-5639-59B1-61274853F73A}"/>
                    </a:ext>
                  </a:extLst>
                </p14:cNvPr>
                <p14:cNvContentPartPr/>
                <p14:nvPr/>
              </p14:nvContentPartPr>
              <p14:xfrm>
                <a:off x="9450472" y="5493724"/>
                <a:ext cx="233640" cy="4125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B285490-CB0B-5639-59B1-61274853F7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1832" y="5484724"/>
                  <a:ext cx="2512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75DCB4E-F7F3-3274-C94C-09FA995F4226}"/>
                    </a:ext>
                  </a:extLst>
                </p14:cNvPr>
                <p14:cNvContentPartPr/>
                <p14:nvPr/>
              </p14:nvContentPartPr>
              <p14:xfrm>
                <a:off x="9361192" y="5524324"/>
                <a:ext cx="29520" cy="89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75DCB4E-F7F3-3274-C94C-09FA995F42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52192" y="5515324"/>
                  <a:ext cx="47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2D42EAC-3620-7B8A-9DC1-9B4ABBFCCEF3}"/>
                    </a:ext>
                  </a:extLst>
                </p14:cNvPr>
                <p14:cNvContentPartPr/>
                <p14:nvPr/>
              </p14:nvContentPartPr>
              <p14:xfrm>
                <a:off x="9753592" y="5356204"/>
                <a:ext cx="126720" cy="239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2D42EAC-3620-7B8A-9DC1-9B4ABBFCCE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44592" y="5347564"/>
                  <a:ext cx="144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DA4EF2E-9A4F-5529-D98A-2582FC0FEDC8}"/>
                    </a:ext>
                  </a:extLst>
                </p14:cNvPr>
                <p14:cNvContentPartPr/>
                <p14:nvPr/>
              </p14:nvContentPartPr>
              <p14:xfrm>
                <a:off x="9635512" y="5390764"/>
                <a:ext cx="319320" cy="2822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DA4EF2E-9A4F-5529-D98A-2582FC0FED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26512" y="5381764"/>
                  <a:ext cx="336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53C20C0-C8CA-E00B-6F35-BFD37EECB4B7}"/>
                    </a:ext>
                  </a:extLst>
                </p14:cNvPr>
                <p14:cNvContentPartPr/>
                <p14:nvPr/>
              </p14:nvContentPartPr>
              <p14:xfrm>
                <a:off x="9605632" y="5457004"/>
                <a:ext cx="472680" cy="3283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53C20C0-C8CA-E00B-6F35-BFD37EECB4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96632" y="5448364"/>
                  <a:ext cx="490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06EBC7F-3900-854C-C173-FF21333E17DB}"/>
                    </a:ext>
                  </a:extLst>
                </p14:cNvPr>
                <p14:cNvContentPartPr/>
                <p14:nvPr/>
              </p14:nvContentPartPr>
              <p14:xfrm>
                <a:off x="10013872" y="5176924"/>
                <a:ext cx="306360" cy="578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06EBC7F-3900-854C-C173-FF21333E17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05232" y="5167924"/>
                  <a:ext cx="3240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2E5C5D8-84D9-6C44-D52C-29141FD92880}"/>
                    </a:ext>
                  </a:extLst>
                </p14:cNvPr>
                <p14:cNvContentPartPr/>
                <p14:nvPr/>
              </p14:nvContentPartPr>
              <p14:xfrm>
                <a:off x="10363792" y="5142724"/>
                <a:ext cx="132120" cy="2383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2E5C5D8-84D9-6C44-D52C-29141FD928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55152" y="5134084"/>
                  <a:ext cx="149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6080D1C-3F54-5915-0DB2-EBCF0D792507}"/>
                    </a:ext>
                  </a:extLst>
                </p14:cNvPr>
                <p14:cNvContentPartPr/>
                <p14:nvPr/>
              </p14:nvContentPartPr>
              <p14:xfrm>
                <a:off x="10485472" y="5131564"/>
                <a:ext cx="146520" cy="5396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6080D1C-3F54-5915-0DB2-EBCF0D7925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76832" y="5122924"/>
                  <a:ext cx="1641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374AC45-C017-2236-6653-9A5F29F1ECA1}"/>
                    </a:ext>
                  </a:extLst>
                </p14:cNvPr>
                <p14:cNvContentPartPr/>
                <p14:nvPr/>
              </p14:nvContentPartPr>
              <p14:xfrm>
                <a:off x="10460272" y="5139844"/>
                <a:ext cx="125280" cy="2404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374AC45-C017-2236-6653-9A5F29F1EC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51632" y="5131204"/>
                  <a:ext cx="14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DD97303-D92E-FD94-82F1-ECDC11B38028}"/>
                    </a:ext>
                  </a:extLst>
                </p14:cNvPr>
                <p14:cNvContentPartPr/>
                <p14:nvPr/>
              </p14:nvContentPartPr>
              <p14:xfrm>
                <a:off x="10622272" y="4868764"/>
                <a:ext cx="114480" cy="3978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DD97303-D92E-FD94-82F1-ECDC11B380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13632" y="4859764"/>
                  <a:ext cx="1321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A37A721-4145-7E0F-DDC9-82A54A2B25E6}"/>
                    </a:ext>
                  </a:extLst>
                </p14:cNvPr>
                <p14:cNvContentPartPr/>
                <p14:nvPr/>
              </p14:nvContentPartPr>
              <p14:xfrm>
                <a:off x="10475032" y="4925284"/>
                <a:ext cx="319320" cy="317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A37A721-4145-7E0F-DDC9-82A54A2B25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66032" y="4916284"/>
                  <a:ext cx="336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465260F-ACCA-9082-EF20-6C1697F28890}"/>
                    </a:ext>
                  </a:extLst>
                </p14:cNvPr>
                <p14:cNvContentPartPr/>
                <p14:nvPr/>
              </p14:nvContentPartPr>
              <p14:xfrm>
                <a:off x="10782112" y="4693804"/>
                <a:ext cx="390600" cy="5061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465260F-ACCA-9082-EF20-6C1697F288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73112" y="4684804"/>
                  <a:ext cx="4082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8A1E5AD-FC13-3A99-6058-EAD476E24106}"/>
                    </a:ext>
                  </a:extLst>
                </p14:cNvPr>
                <p14:cNvContentPartPr/>
                <p14:nvPr/>
              </p14:nvContentPartPr>
              <p14:xfrm>
                <a:off x="10356592" y="5835724"/>
                <a:ext cx="147240" cy="982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8A1E5AD-FC13-3A99-6058-EAD476E241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47952" y="5826724"/>
                  <a:ext cx="164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E811148-1FE9-B2C8-2699-5E3AD52AC16B}"/>
                    </a:ext>
                  </a:extLst>
                </p14:cNvPr>
                <p14:cNvContentPartPr/>
                <p14:nvPr/>
              </p14:nvContentPartPr>
              <p14:xfrm>
                <a:off x="10504912" y="5656444"/>
                <a:ext cx="155160" cy="189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E811148-1FE9-B2C8-2699-5E3AD52AC1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95912" y="5647804"/>
                  <a:ext cx="172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40F90B5-6677-0906-FD23-8E8F56C9C24B}"/>
                    </a:ext>
                  </a:extLst>
                </p14:cNvPr>
                <p14:cNvContentPartPr/>
                <p14:nvPr/>
              </p14:nvContentPartPr>
              <p14:xfrm>
                <a:off x="10644232" y="5607844"/>
                <a:ext cx="180360" cy="1875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40F90B5-6677-0906-FD23-8E8F56C9C2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35592" y="5599204"/>
                  <a:ext cx="198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BFB3734-FF06-1E09-0E35-9A347C2F35D5}"/>
                    </a:ext>
                  </a:extLst>
                </p14:cNvPr>
                <p14:cNvContentPartPr/>
                <p14:nvPr/>
              </p14:nvContentPartPr>
              <p14:xfrm>
                <a:off x="10858792" y="5334964"/>
                <a:ext cx="119880" cy="4089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BFB3734-FF06-1E09-0E35-9A347C2F35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50152" y="5325964"/>
                  <a:ext cx="1375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B753ABA-9375-5B90-2058-B082069B1C47}"/>
                    </a:ext>
                  </a:extLst>
                </p14:cNvPr>
                <p14:cNvContentPartPr/>
                <p14:nvPr/>
              </p14:nvContentPartPr>
              <p14:xfrm>
                <a:off x="10766272" y="5364844"/>
                <a:ext cx="474480" cy="2890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B753ABA-9375-5B90-2058-B082069B1C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7272" y="5356204"/>
                  <a:ext cx="492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84F1AA4-B63F-2EC0-1D8F-1B5EDEA0857E}"/>
                    </a:ext>
                  </a:extLst>
                </p14:cNvPr>
                <p14:cNvContentPartPr/>
                <p14:nvPr/>
              </p14:nvContentPartPr>
              <p14:xfrm>
                <a:off x="11267032" y="5256124"/>
                <a:ext cx="188640" cy="3189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84F1AA4-B63F-2EC0-1D8F-1B5EDEA085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58392" y="5247124"/>
                  <a:ext cx="206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49BB5A0-3A42-5B7F-C7E1-B5C58B2D022B}"/>
                    </a:ext>
                  </a:extLst>
                </p14:cNvPr>
                <p14:cNvContentPartPr/>
                <p14:nvPr/>
              </p14:nvContentPartPr>
              <p14:xfrm>
                <a:off x="9361192" y="5486524"/>
                <a:ext cx="24840" cy="1040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49BB5A0-3A42-5B7F-C7E1-B5C58B2D02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52192" y="5477524"/>
                  <a:ext cx="4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A6C7DC2-2A9F-95F6-1212-7ADC0A1D1D32}"/>
                    </a:ext>
                  </a:extLst>
                </p14:cNvPr>
                <p14:cNvContentPartPr/>
                <p14:nvPr/>
              </p14:nvContentPartPr>
              <p14:xfrm>
                <a:off x="9124672" y="6606844"/>
                <a:ext cx="182520" cy="3196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A6C7DC2-2A9F-95F6-1212-7ADC0A1D1D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16032" y="6597844"/>
                  <a:ext cx="200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444AC6A-D042-15D8-4D07-56D5979C4942}"/>
                    </a:ext>
                  </a:extLst>
                </p14:cNvPr>
                <p14:cNvContentPartPr/>
                <p14:nvPr/>
              </p14:nvContentPartPr>
              <p14:xfrm>
                <a:off x="9085432" y="6603604"/>
                <a:ext cx="126000" cy="47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444AC6A-D042-15D8-4D07-56D5979C49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76792" y="6594604"/>
                  <a:ext cx="143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3DCA0DE-9DE4-B8CC-3AA4-E767B6BFC5EE}"/>
                    </a:ext>
                  </a:extLst>
                </p14:cNvPr>
                <p14:cNvContentPartPr/>
                <p14:nvPr/>
              </p14:nvContentPartPr>
              <p14:xfrm>
                <a:off x="9029632" y="6758764"/>
                <a:ext cx="223560" cy="11376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3DCA0DE-9DE4-B8CC-3AA4-E767B6BFC5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20992" y="6750124"/>
                  <a:ext cx="241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0D48EFC-D53E-4F86-1D74-928FEF592F55}"/>
                    </a:ext>
                  </a:extLst>
                </p14:cNvPr>
                <p14:cNvContentPartPr/>
                <p14:nvPr/>
              </p14:nvContentPartPr>
              <p14:xfrm>
                <a:off x="11477272" y="5106004"/>
                <a:ext cx="199080" cy="2185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0D48EFC-D53E-4F86-1D74-928FEF592F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68272" y="5097004"/>
                  <a:ext cx="216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590E2BC-A369-B755-6603-91B65C5C8E94}"/>
                    </a:ext>
                  </a:extLst>
                </p14:cNvPr>
                <p14:cNvContentPartPr/>
                <p14:nvPr/>
              </p14:nvContentPartPr>
              <p14:xfrm>
                <a:off x="11669152" y="5028244"/>
                <a:ext cx="92160" cy="20340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590E2BC-A369-B755-6603-91B65C5C8E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660152" y="5019244"/>
                  <a:ext cx="10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EE1DE0F-25C7-3FC6-B4EE-D57BD1DEA595}"/>
                    </a:ext>
                  </a:extLst>
                </p14:cNvPr>
                <p14:cNvContentPartPr/>
                <p14:nvPr/>
              </p14:nvContentPartPr>
              <p14:xfrm>
                <a:off x="11717479" y="4950484"/>
                <a:ext cx="181440" cy="2228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EE1DE0F-25C7-3FC6-B4EE-D57BD1DEA5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08839" y="4941844"/>
                  <a:ext cx="19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82151E0-9312-69BC-78EF-9EAC6F6BE454}"/>
                    </a:ext>
                  </a:extLst>
                </p14:cNvPr>
                <p14:cNvContentPartPr/>
                <p14:nvPr/>
              </p14:nvContentPartPr>
              <p14:xfrm>
                <a:off x="9370775" y="6435124"/>
                <a:ext cx="328680" cy="25488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82151E0-9312-69BC-78EF-9EAC6F6BE4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61775" y="6426484"/>
                  <a:ext cx="346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AEB8D5C-3197-288E-4D86-F58A563E8C21}"/>
                    </a:ext>
                  </a:extLst>
                </p14:cNvPr>
                <p14:cNvContentPartPr/>
                <p14:nvPr/>
              </p14:nvContentPartPr>
              <p14:xfrm>
                <a:off x="9671735" y="6386884"/>
                <a:ext cx="225360" cy="187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AEB8D5C-3197-288E-4D86-F58A563E8C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63095" y="6377884"/>
                  <a:ext cx="243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549483A-8E0C-7DC5-674B-3FA477A1336A}"/>
                    </a:ext>
                  </a:extLst>
                </p14:cNvPr>
                <p14:cNvContentPartPr/>
                <p14:nvPr/>
              </p14:nvContentPartPr>
              <p14:xfrm>
                <a:off x="9876215" y="6262324"/>
                <a:ext cx="210960" cy="1540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549483A-8E0C-7DC5-674B-3FA477A133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67575" y="6253324"/>
                  <a:ext cx="228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ACF8003-2547-7A98-5E5C-E2631924970B}"/>
                    </a:ext>
                  </a:extLst>
                </p14:cNvPr>
                <p14:cNvContentPartPr/>
                <p14:nvPr/>
              </p14:nvContentPartPr>
              <p14:xfrm>
                <a:off x="10059815" y="6177364"/>
                <a:ext cx="86760" cy="1767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ACF8003-2547-7A98-5E5C-E263192497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50815" y="6168724"/>
                  <a:ext cx="104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08AF7EB-D10B-4D2C-3269-C843426E7AE6}"/>
                    </a:ext>
                  </a:extLst>
                </p14:cNvPr>
                <p14:cNvContentPartPr/>
                <p14:nvPr/>
              </p14:nvContentPartPr>
              <p14:xfrm>
                <a:off x="10166735" y="6139204"/>
                <a:ext cx="154800" cy="1479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08AF7EB-D10B-4D2C-3269-C843426E7A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58095" y="6130564"/>
                  <a:ext cx="172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072" name="墨迹 3071">
                  <a:extLst>
                    <a:ext uri="{FF2B5EF4-FFF2-40B4-BE49-F238E27FC236}">
                      <a16:creationId xmlns:a16="http://schemas.microsoft.com/office/drawing/2014/main" id="{EE065F88-9E21-8FBE-B037-F5D56A2A8A35}"/>
                    </a:ext>
                  </a:extLst>
                </p14:cNvPr>
                <p14:cNvContentPartPr/>
                <p14:nvPr/>
              </p14:nvContentPartPr>
              <p14:xfrm>
                <a:off x="10389215" y="6113284"/>
                <a:ext cx="250200" cy="94320"/>
              </p14:xfrm>
            </p:contentPart>
          </mc:Choice>
          <mc:Fallback>
            <p:pic>
              <p:nvPicPr>
                <p:cNvPr id="3072" name="墨迹 3071">
                  <a:extLst>
                    <a:ext uri="{FF2B5EF4-FFF2-40B4-BE49-F238E27FC236}">
                      <a16:creationId xmlns:a16="http://schemas.microsoft.com/office/drawing/2014/main" id="{EE065F88-9E21-8FBE-B037-F5D56A2A8A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80215" y="6104284"/>
                  <a:ext cx="267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073" name="墨迹 3072">
                  <a:extLst>
                    <a:ext uri="{FF2B5EF4-FFF2-40B4-BE49-F238E27FC236}">
                      <a16:creationId xmlns:a16="http://schemas.microsoft.com/office/drawing/2014/main" id="{C0783C11-9B81-6FAA-5C17-DB9509D6ABA4}"/>
                    </a:ext>
                  </a:extLst>
                </p14:cNvPr>
                <p14:cNvContentPartPr/>
                <p14:nvPr/>
              </p14:nvContentPartPr>
              <p14:xfrm>
                <a:off x="10779815" y="5933284"/>
                <a:ext cx="99360" cy="429480"/>
              </p14:xfrm>
            </p:contentPart>
          </mc:Choice>
          <mc:Fallback>
            <p:pic>
              <p:nvPicPr>
                <p:cNvPr id="3073" name="墨迹 3072">
                  <a:extLst>
                    <a:ext uri="{FF2B5EF4-FFF2-40B4-BE49-F238E27FC236}">
                      <a16:creationId xmlns:a16="http://schemas.microsoft.com/office/drawing/2014/main" id="{C0783C11-9B81-6FAA-5C17-DB9509D6AB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70815" y="5924284"/>
                  <a:ext cx="1170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075" name="墨迹 3074">
                  <a:extLst>
                    <a:ext uri="{FF2B5EF4-FFF2-40B4-BE49-F238E27FC236}">
                      <a16:creationId xmlns:a16="http://schemas.microsoft.com/office/drawing/2014/main" id="{9249B3F8-98F8-008C-3072-711F8EB83B66}"/>
                    </a:ext>
                  </a:extLst>
                </p14:cNvPr>
                <p14:cNvContentPartPr/>
                <p14:nvPr/>
              </p14:nvContentPartPr>
              <p14:xfrm>
                <a:off x="10783055" y="5772724"/>
                <a:ext cx="426240" cy="358920"/>
              </p14:xfrm>
            </p:contentPart>
          </mc:Choice>
          <mc:Fallback>
            <p:pic>
              <p:nvPicPr>
                <p:cNvPr id="3075" name="墨迹 3074">
                  <a:extLst>
                    <a:ext uri="{FF2B5EF4-FFF2-40B4-BE49-F238E27FC236}">
                      <a16:creationId xmlns:a16="http://schemas.microsoft.com/office/drawing/2014/main" id="{9249B3F8-98F8-008C-3072-711F8EB83B6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74055" y="5764084"/>
                  <a:ext cx="443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076" name="墨迹 3075">
                  <a:extLst>
                    <a:ext uri="{FF2B5EF4-FFF2-40B4-BE49-F238E27FC236}">
                      <a16:creationId xmlns:a16="http://schemas.microsoft.com/office/drawing/2014/main" id="{A34A7640-E81C-51A4-4360-5B3F250396A2}"/>
                    </a:ext>
                  </a:extLst>
                </p14:cNvPr>
                <p14:cNvContentPartPr/>
                <p14:nvPr/>
              </p14:nvContentPartPr>
              <p14:xfrm>
                <a:off x="11229815" y="5847604"/>
                <a:ext cx="153720" cy="91800"/>
              </p14:xfrm>
            </p:contentPart>
          </mc:Choice>
          <mc:Fallback>
            <p:pic>
              <p:nvPicPr>
                <p:cNvPr id="3076" name="墨迹 3075">
                  <a:extLst>
                    <a:ext uri="{FF2B5EF4-FFF2-40B4-BE49-F238E27FC236}">
                      <a16:creationId xmlns:a16="http://schemas.microsoft.com/office/drawing/2014/main" id="{A34A7640-E81C-51A4-4360-5B3F250396A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21175" y="5838964"/>
                  <a:ext cx="171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077" name="墨迹 3076">
                  <a:extLst>
                    <a:ext uri="{FF2B5EF4-FFF2-40B4-BE49-F238E27FC236}">
                      <a16:creationId xmlns:a16="http://schemas.microsoft.com/office/drawing/2014/main" id="{ACE43E5A-C359-0A0F-DD58-C3A830DFCC0F}"/>
                    </a:ext>
                  </a:extLst>
                </p14:cNvPr>
                <p14:cNvContentPartPr/>
                <p14:nvPr/>
              </p14:nvContentPartPr>
              <p14:xfrm>
                <a:off x="11406575" y="5752564"/>
                <a:ext cx="174240" cy="154440"/>
              </p14:xfrm>
            </p:contentPart>
          </mc:Choice>
          <mc:Fallback>
            <p:pic>
              <p:nvPicPr>
                <p:cNvPr id="3077" name="墨迹 3076">
                  <a:extLst>
                    <a:ext uri="{FF2B5EF4-FFF2-40B4-BE49-F238E27FC236}">
                      <a16:creationId xmlns:a16="http://schemas.microsoft.com/office/drawing/2014/main" id="{ACE43E5A-C359-0A0F-DD58-C3A830DFCC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97935" y="5743564"/>
                  <a:ext cx="191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078" name="墨迹 3077">
                  <a:extLst>
                    <a:ext uri="{FF2B5EF4-FFF2-40B4-BE49-F238E27FC236}">
                      <a16:creationId xmlns:a16="http://schemas.microsoft.com/office/drawing/2014/main" id="{432CD285-3F21-135C-EEB0-3E4D7AF87CAA}"/>
                    </a:ext>
                  </a:extLst>
                </p14:cNvPr>
                <p14:cNvContentPartPr/>
                <p14:nvPr/>
              </p14:nvContentPartPr>
              <p14:xfrm>
                <a:off x="10123535" y="6603604"/>
                <a:ext cx="293760" cy="217800"/>
              </p14:xfrm>
            </p:contentPart>
          </mc:Choice>
          <mc:Fallback>
            <p:pic>
              <p:nvPicPr>
                <p:cNvPr id="3078" name="墨迹 3077">
                  <a:extLst>
                    <a:ext uri="{FF2B5EF4-FFF2-40B4-BE49-F238E27FC236}">
                      <a16:creationId xmlns:a16="http://schemas.microsoft.com/office/drawing/2014/main" id="{432CD285-3F21-135C-EEB0-3E4D7AF87CA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14535" y="6594604"/>
                  <a:ext cx="31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079" name="墨迹 3078">
                  <a:extLst>
                    <a:ext uri="{FF2B5EF4-FFF2-40B4-BE49-F238E27FC236}">
                      <a16:creationId xmlns:a16="http://schemas.microsoft.com/office/drawing/2014/main" id="{8FEC0285-C3A5-6050-9FAA-610A03B64916}"/>
                    </a:ext>
                  </a:extLst>
                </p14:cNvPr>
                <p14:cNvContentPartPr/>
                <p14:nvPr/>
              </p14:nvContentPartPr>
              <p14:xfrm>
                <a:off x="10536095" y="6411364"/>
                <a:ext cx="86040" cy="247680"/>
              </p14:xfrm>
            </p:contentPart>
          </mc:Choice>
          <mc:Fallback>
            <p:pic>
              <p:nvPicPr>
                <p:cNvPr id="3079" name="墨迹 3078">
                  <a:extLst>
                    <a:ext uri="{FF2B5EF4-FFF2-40B4-BE49-F238E27FC236}">
                      <a16:creationId xmlns:a16="http://schemas.microsoft.com/office/drawing/2014/main" id="{8FEC0285-C3A5-6050-9FAA-610A03B649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27095" y="6402724"/>
                  <a:ext cx="103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080" name="墨迹 3079">
                  <a:extLst>
                    <a:ext uri="{FF2B5EF4-FFF2-40B4-BE49-F238E27FC236}">
                      <a16:creationId xmlns:a16="http://schemas.microsoft.com/office/drawing/2014/main" id="{886C0ECA-37ED-3CCB-5411-B18E4C53EA5B}"/>
                    </a:ext>
                  </a:extLst>
                </p14:cNvPr>
                <p14:cNvContentPartPr/>
                <p14:nvPr/>
              </p14:nvContentPartPr>
              <p14:xfrm>
                <a:off x="10419095" y="6353764"/>
                <a:ext cx="324000" cy="384840"/>
              </p14:xfrm>
            </p:contentPart>
          </mc:Choice>
          <mc:Fallback>
            <p:pic>
              <p:nvPicPr>
                <p:cNvPr id="3080" name="墨迹 3079">
                  <a:extLst>
                    <a:ext uri="{FF2B5EF4-FFF2-40B4-BE49-F238E27FC236}">
                      <a16:creationId xmlns:a16="http://schemas.microsoft.com/office/drawing/2014/main" id="{886C0ECA-37ED-3CCB-5411-B18E4C53EA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10095" y="6344764"/>
                  <a:ext cx="3416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081" name="墨迹 3080">
                  <a:extLst>
                    <a:ext uri="{FF2B5EF4-FFF2-40B4-BE49-F238E27FC236}">
                      <a16:creationId xmlns:a16="http://schemas.microsoft.com/office/drawing/2014/main" id="{5AB7B591-5780-2B8E-B022-8B8A10FD68A0}"/>
                    </a:ext>
                  </a:extLst>
                </p14:cNvPr>
                <p14:cNvContentPartPr/>
                <p14:nvPr/>
              </p14:nvContentPartPr>
              <p14:xfrm>
                <a:off x="10753895" y="6376804"/>
                <a:ext cx="417600" cy="317160"/>
              </p14:xfrm>
            </p:contentPart>
          </mc:Choice>
          <mc:Fallback>
            <p:pic>
              <p:nvPicPr>
                <p:cNvPr id="3081" name="墨迹 3080">
                  <a:extLst>
                    <a:ext uri="{FF2B5EF4-FFF2-40B4-BE49-F238E27FC236}">
                      <a16:creationId xmlns:a16="http://schemas.microsoft.com/office/drawing/2014/main" id="{5AB7B591-5780-2B8E-B022-8B8A10FD68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44895" y="6368164"/>
                  <a:ext cx="43524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9" name="组合 3098">
            <a:extLst>
              <a:ext uri="{FF2B5EF4-FFF2-40B4-BE49-F238E27FC236}">
                <a16:creationId xmlns:a16="http://schemas.microsoft.com/office/drawing/2014/main" id="{330DC6BF-C462-B704-90A1-848258F7FE7F}"/>
              </a:ext>
            </a:extLst>
          </p:cNvPr>
          <p:cNvGrpSpPr/>
          <p:nvPr/>
        </p:nvGrpSpPr>
        <p:grpSpPr>
          <a:xfrm>
            <a:off x="7465295" y="2872651"/>
            <a:ext cx="3446280" cy="1618560"/>
            <a:chOff x="7465295" y="2872651"/>
            <a:chExt cx="3446280" cy="161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083" name="墨迹 3082">
                  <a:extLst>
                    <a:ext uri="{FF2B5EF4-FFF2-40B4-BE49-F238E27FC236}">
                      <a16:creationId xmlns:a16="http://schemas.microsoft.com/office/drawing/2014/main" id="{8A0CA950-87E4-9749-89C9-670AD9619FF9}"/>
                    </a:ext>
                  </a:extLst>
                </p14:cNvPr>
                <p14:cNvContentPartPr/>
                <p14:nvPr/>
              </p14:nvContentPartPr>
              <p14:xfrm>
                <a:off x="7465295" y="3909451"/>
                <a:ext cx="1085400" cy="581760"/>
              </p14:xfrm>
            </p:contentPart>
          </mc:Choice>
          <mc:Fallback>
            <p:pic>
              <p:nvPicPr>
                <p:cNvPr id="3083" name="墨迹 3082">
                  <a:extLst>
                    <a:ext uri="{FF2B5EF4-FFF2-40B4-BE49-F238E27FC236}">
                      <a16:creationId xmlns:a16="http://schemas.microsoft.com/office/drawing/2014/main" id="{8A0CA950-87E4-9749-89C9-670AD9619F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56655" y="3900811"/>
                  <a:ext cx="110304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084" name="墨迹 3083">
                  <a:extLst>
                    <a:ext uri="{FF2B5EF4-FFF2-40B4-BE49-F238E27FC236}">
                      <a16:creationId xmlns:a16="http://schemas.microsoft.com/office/drawing/2014/main" id="{096F8471-C9E9-DD20-5A76-52A177C4469D}"/>
                    </a:ext>
                  </a:extLst>
                </p14:cNvPr>
                <p14:cNvContentPartPr/>
                <p14:nvPr/>
              </p14:nvContentPartPr>
              <p14:xfrm>
                <a:off x="8488415" y="3362251"/>
                <a:ext cx="178200" cy="467280"/>
              </p14:xfrm>
            </p:contentPart>
          </mc:Choice>
          <mc:Fallback>
            <p:pic>
              <p:nvPicPr>
                <p:cNvPr id="3084" name="墨迹 3083">
                  <a:extLst>
                    <a:ext uri="{FF2B5EF4-FFF2-40B4-BE49-F238E27FC236}">
                      <a16:creationId xmlns:a16="http://schemas.microsoft.com/office/drawing/2014/main" id="{096F8471-C9E9-DD20-5A76-52A177C446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79415" y="3353611"/>
                  <a:ext cx="1958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85" name="墨迹 3084">
                  <a:extLst>
                    <a:ext uri="{FF2B5EF4-FFF2-40B4-BE49-F238E27FC236}">
                      <a16:creationId xmlns:a16="http://schemas.microsoft.com/office/drawing/2014/main" id="{3EF9C8B2-DD17-C6F9-1462-8FE9BFF7D2ED}"/>
                    </a:ext>
                  </a:extLst>
                </p14:cNvPr>
                <p14:cNvContentPartPr/>
                <p14:nvPr/>
              </p14:nvContentPartPr>
              <p14:xfrm>
                <a:off x="8698295" y="3564211"/>
                <a:ext cx="41040" cy="132120"/>
              </p14:xfrm>
            </p:contentPart>
          </mc:Choice>
          <mc:Fallback>
            <p:pic>
              <p:nvPicPr>
                <p:cNvPr id="3085" name="墨迹 3084">
                  <a:extLst>
                    <a:ext uri="{FF2B5EF4-FFF2-40B4-BE49-F238E27FC236}">
                      <a16:creationId xmlns:a16="http://schemas.microsoft.com/office/drawing/2014/main" id="{3EF9C8B2-DD17-C6F9-1462-8FE9BFF7D2E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89295" y="3555571"/>
                  <a:ext cx="5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86" name="墨迹 3085">
                  <a:extLst>
                    <a:ext uri="{FF2B5EF4-FFF2-40B4-BE49-F238E27FC236}">
                      <a16:creationId xmlns:a16="http://schemas.microsoft.com/office/drawing/2014/main" id="{BE9EC0AB-6653-E68C-A1D9-C2ED799A9B40}"/>
                    </a:ext>
                  </a:extLst>
                </p14:cNvPr>
                <p14:cNvContentPartPr/>
                <p14:nvPr/>
              </p14:nvContentPartPr>
              <p14:xfrm>
                <a:off x="8845535" y="3659251"/>
                <a:ext cx="24840" cy="79920"/>
              </p14:xfrm>
            </p:contentPart>
          </mc:Choice>
          <mc:Fallback>
            <p:pic>
              <p:nvPicPr>
                <p:cNvPr id="3086" name="墨迹 3085">
                  <a:extLst>
                    <a:ext uri="{FF2B5EF4-FFF2-40B4-BE49-F238E27FC236}">
                      <a16:creationId xmlns:a16="http://schemas.microsoft.com/office/drawing/2014/main" id="{BE9EC0AB-6653-E68C-A1D9-C2ED799A9B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36895" y="3650251"/>
                  <a:ext cx="42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087" name="墨迹 3086">
                  <a:extLst>
                    <a:ext uri="{FF2B5EF4-FFF2-40B4-BE49-F238E27FC236}">
                      <a16:creationId xmlns:a16="http://schemas.microsoft.com/office/drawing/2014/main" id="{7D3C8053-92AD-0918-ACA7-DD64A12FC461}"/>
                    </a:ext>
                  </a:extLst>
                </p14:cNvPr>
                <p14:cNvContentPartPr/>
                <p14:nvPr/>
              </p14:nvContentPartPr>
              <p14:xfrm>
                <a:off x="8951735" y="3033571"/>
                <a:ext cx="346680" cy="467280"/>
              </p14:xfrm>
            </p:contentPart>
          </mc:Choice>
          <mc:Fallback>
            <p:pic>
              <p:nvPicPr>
                <p:cNvPr id="3087" name="墨迹 3086">
                  <a:extLst>
                    <a:ext uri="{FF2B5EF4-FFF2-40B4-BE49-F238E27FC236}">
                      <a16:creationId xmlns:a16="http://schemas.microsoft.com/office/drawing/2014/main" id="{7D3C8053-92AD-0918-ACA7-DD64A12FC4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42735" y="3024571"/>
                  <a:ext cx="3643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088" name="墨迹 3087">
                  <a:extLst>
                    <a:ext uri="{FF2B5EF4-FFF2-40B4-BE49-F238E27FC236}">
                      <a16:creationId xmlns:a16="http://schemas.microsoft.com/office/drawing/2014/main" id="{CF264878-1EFE-34F5-B0A5-23B374F78B62}"/>
                    </a:ext>
                  </a:extLst>
                </p14:cNvPr>
                <p14:cNvContentPartPr/>
                <p14:nvPr/>
              </p14:nvContentPartPr>
              <p14:xfrm>
                <a:off x="9358175" y="3351091"/>
                <a:ext cx="21600" cy="54000"/>
              </p14:xfrm>
            </p:contentPart>
          </mc:Choice>
          <mc:Fallback>
            <p:pic>
              <p:nvPicPr>
                <p:cNvPr id="3088" name="墨迹 3087">
                  <a:extLst>
                    <a:ext uri="{FF2B5EF4-FFF2-40B4-BE49-F238E27FC236}">
                      <a16:creationId xmlns:a16="http://schemas.microsoft.com/office/drawing/2014/main" id="{CF264878-1EFE-34F5-B0A5-23B374F78B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9535" y="3342091"/>
                  <a:ext cx="39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089" name="墨迹 3088">
                  <a:extLst>
                    <a:ext uri="{FF2B5EF4-FFF2-40B4-BE49-F238E27FC236}">
                      <a16:creationId xmlns:a16="http://schemas.microsoft.com/office/drawing/2014/main" id="{D985BB24-AA89-F9C4-2CE8-909E18A778E3}"/>
                    </a:ext>
                  </a:extLst>
                </p14:cNvPr>
                <p14:cNvContentPartPr/>
                <p14:nvPr/>
              </p14:nvContentPartPr>
              <p14:xfrm>
                <a:off x="9469775" y="2872651"/>
                <a:ext cx="253440" cy="428760"/>
              </p14:xfrm>
            </p:contentPart>
          </mc:Choice>
          <mc:Fallback>
            <p:pic>
              <p:nvPicPr>
                <p:cNvPr id="3089" name="墨迹 3088">
                  <a:extLst>
                    <a:ext uri="{FF2B5EF4-FFF2-40B4-BE49-F238E27FC236}">
                      <a16:creationId xmlns:a16="http://schemas.microsoft.com/office/drawing/2014/main" id="{D985BB24-AA89-F9C4-2CE8-909E18A778E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61135" y="2863651"/>
                  <a:ext cx="271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090" name="墨迹 3089">
                  <a:extLst>
                    <a:ext uri="{FF2B5EF4-FFF2-40B4-BE49-F238E27FC236}">
                      <a16:creationId xmlns:a16="http://schemas.microsoft.com/office/drawing/2014/main" id="{68F1CBC7-CB3D-7B9E-6339-E1CBBC1BB178}"/>
                    </a:ext>
                  </a:extLst>
                </p14:cNvPr>
                <p14:cNvContentPartPr/>
                <p14:nvPr/>
              </p14:nvContentPartPr>
              <p14:xfrm>
                <a:off x="9651215" y="2997211"/>
                <a:ext cx="16200" cy="74880"/>
              </p14:xfrm>
            </p:contentPart>
          </mc:Choice>
          <mc:Fallback>
            <p:pic>
              <p:nvPicPr>
                <p:cNvPr id="3090" name="墨迹 3089">
                  <a:extLst>
                    <a:ext uri="{FF2B5EF4-FFF2-40B4-BE49-F238E27FC236}">
                      <a16:creationId xmlns:a16="http://schemas.microsoft.com/office/drawing/2014/main" id="{68F1CBC7-CB3D-7B9E-6339-E1CBBC1BB1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42575" y="2988211"/>
                  <a:ext cx="33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092" name="墨迹 3091">
                  <a:extLst>
                    <a:ext uri="{FF2B5EF4-FFF2-40B4-BE49-F238E27FC236}">
                      <a16:creationId xmlns:a16="http://schemas.microsoft.com/office/drawing/2014/main" id="{6EF27FD3-D2CC-78C0-64A4-5D420ED55D6D}"/>
                    </a:ext>
                  </a:extLst>
                </p14:cNvPr>
                <p14:cNvContentPartPr/>
                <p14:nvPr/>
              </p14:nvContentPartPr>
              <p14:xfrm>
                <a:off x="8801615" y="3770851"/>
                <a:ext cx="371520" cy="315720"/>
              </p14:xfrm>
            </p:contentPart>
          </mc:Choice>
          <mc:Fallback>
            <p:pic>
              <p:nvPicPr>
                <p:cNvPr id="3092" name="墨迹 3091">
                  <a:extLst>
                    <a:ext uri="{FF2B5EF4-FFF2-40B4-BE49-F238E27FC236}">
                      <a16:creationId xmlns:a16="http://schemas.microsoft.com/office/drawing/2014/main" id="{6EF27FD3-D2CC-78C0-64A4-5D420ED55D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92975" y="3761851"/>
                  <a:ext cx="389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093" name="墨迹 3092">
                  <a:extLst>
                    <a:ext uri="{FF2B5EF4-FFF2-40B4-BE49-F238E27FC236}">
                      <a16:creationId xmlns:a16="http://schemas.microsoft.com/office/drawing/2014/main" id="{BDBE2492-B930-5175-9459-4DA72E245E02}"/>
                    </a:ext>
                  </a:extLst>
                </p14:cNvPr>
                <p14:cNvContentPartPr/>
                <p14:nvPr/>
              </p14:nvContentPartPr>
              <p14:xfrm>
                <a:off x="9145775" y="3731611"/>
                <a:ext cx="138600" cy="537120"/>
              </p14:xfrm>
            </p:contentPart>
          </mc:Choice>
          <mc:Fallback>
            <p:pic>
              <p:nvPicPr>
                <p:cNvPr id="3093" name="墨迹 3092">
                  <a:extLst>
                    <a:ext uri="{FF2B5EF4-FFF2-40B4-BE49-F238E27FC236}">
                      <a16:creationId xmlns:a16="http://schemas.microsoft.com/office/drawing/2014/main" id="{BDBE2492-B930-5175-9459-4DA72E245E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37135" y="3722611"/>
                  <a:ext cx="1562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094" name="墨迹 3093">
                  <a:extLst>
                    <a:ext uri="{FF2B5EF4-FFF2-40B4-BE49-F238E27FC236}">
                      <a16:creationId xmlns:a16="http://schemas.microsoft.com/office/drawing/2014/main" id="{8CFFEADC-7EFF-F62F-0C32-62682B78B1D4}"/>
                    </a:ext>
                  </a:extLst>
                </p14:cNvPr>
                <p14:cNvContentPartPr/>
                <p14:nvPr/>
              </p14:nvContentPartPr>
              <p14:xfrm>
                <a:off x="9118055" y="3721531"/>
                <a:ext cx="226080" cy="289080"/>
              </p14:xfrm>
            </p:contentPart>
          </mc:Choice>
          <mc:Fallback>
            <p:pic>
              <p:nvPicPr>
                <p:cNvPr id="3094" name="墨迹 3093">
                  <a:extLst>
                    <a:ext uri="{FF2B5EF4-FFF2-40B4-BE49-F238E27FC236}">
                      <a16:creationId xmlns:a16="http://schemas.microsoft.com/office/drawing/2014/main" id="{8CFFEADC-7EFF-F62F-0C32-62682B78B1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09055" y="3712891"/>
                  <a:ext cx="243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095" name="墨迹 3094">
                  <a:extLst>
                    <a:ext uri="{FF2B5EF4-FFF2-40B4-BE49-F238E27FC236}">
                      <a16:creationId xmlns:a16="http://schemas.microsoft.com/office/drawing/2014/main" id="{B432C57B-BC66-9A67-0F09-D68B8BFFB67E}"/>
                    </a:ext>
                  </a:extLst>
                </p14:cNvPr>
                <p14:cNvContentPartPr/>
                <p14:nvPr/>
              </p14:nvContentPartPr>
              <p14:xfrm>
                <a:off x="9342335" y="3638731"/>
                <a:ext cx="199800" cy="453600"/>
              </p14:xfrm>
            </p:contentPart>
          </mc:Choice>
          <mc:Fallback>
            <p:pic>
              <p:nvPicPr>
                <p:cNvPr id="3095" name="墨迹 3094">
                  <a:extLst>
                    <a:ext uri="{FF2B5EF4-FFF2-40B4-BE49-F238E27FC236}">
                      <a16:creationId xmlns:a16="http://schemas.microsoft.com/office/drawing/2014/main" id="{B432C57B-BC66-9A67-0F09-D68B8BFFB6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33695" y="3629731"/>
                  <a:ext cx="2174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096" name="墨迹 3095">
                  <a:extLst>
                    <a:ext uri="{FF2B5EF4-FFF2-40B4-BE49-F238E27FC236}">
                      <a16:creationId xmlns:a16="http://schemas.microsoft.com/office/drawing/2014/main" id="{F2158E91-D2F5-C361-46FB-C2557EB69BAD}"/>
                    </a:ext>
                  </a:extLst>
                </p14:cNvPr>
                <p14:cNvContentPartPr/>
                <p14:nvPr/>
              </p14:nvContentPartPr>
              <p14:xfrm>
                <a:off x="9430175" y="3571051"/>
                <a:ext cx="274320" cy="235080"/>
              </p14:xfrm>
            </p:contentPart>
          </mc:Choice>
          <mc:Fallback>
            <p:pic>
              <p:nvPicPr>
                <p:cNvPr id="3096" name="墨迹 3095">
                  <a:extLst>
                    <a:ext uri="{FF2B5EF4-FFF2-40B4-BE49-F238E27FC236}">
                      <a16:creationId xmlns:a16="http://schemas.microsoft.com/office/drawing/2014/main" id="{F2158E91-D2F5-C361-46FB-C2557EB69B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21175" y="3562411"/>
                  <a:ext cx="291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097" name="墨迹 3096">
                  <a:extLst>
                    <a:ext uri="{FF2B5EF4-FFF2-40B4-BE49-F238E27FC236}">
                      <a16:creationId xmlns:a16="http://schemas.microsoft.com/office/drawing/2014/main" id="{E9082BAC-BF8F-5D3A-57AF-8B7D02D10A02}"/>
                    </a:ext>
                  </a:extLst>
                </p14:cNvPr>
                <p14:cNvContentPartPr/>
                <p14:nvPr/>
              </p14:nvContentPartPr>
              <p14:xfrm>
                <a:off x="9727175" y="3339211"/>
                <a:ext cx="295920" cy="315720"/>
              </p14:xfrm>
            </p:contentPart>
          </mc:Choice>
          <mc:Fallback>
            <p:pic>
              <p:nvPicPr>
                <p:cNvPr id="3097" name="墨迹 3096">
                  <a:extLst>
                    <a:ext uri="{FF2B5EF4-FFF2-40B4-BE49-F238E27FC236}">
                      <a16:creationId xmlns:a16="http://schemas.microsoft.com/office/drawing/2014/main" id="{E9082BAC-BF8F-5D3A-57AF-8B7D02D10A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8535" y="3330211"/>
                  <a:ext cx="313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098" name="墨迹 3097">
                  <a:extLst>
                    <a:ext uri="{FF2B5EF4-FFF2-40B4-BE49-F238E27FC236}">
                      <a16:creationId xmlns:a16="http://schemas.microsoft.com/office/drawing/2014/main" id="{BEE54D57-9222-2250-54A9-F63C4D1E86BA}"/>
                    </a:ext>
                  </a:extLst>
                </p14:cNvPr>
                <p14:cNvContentPartPr/>
                <p14:nvPr/>
              </p14:nvContentPartPr>
              <p14:xfrm>
                <a:off x="10230455" y="3029611"/>
                <a:ext cx="681120" cy="401040"/>
              </p14:xfrm>
            </p:contentPart>
          </mc:Choice>
          <mc:Fallback>
            <p:pic>
              <p:nvPicPr>
                <p:cNvPr id="3098" name="墨迹 3097">
                  <a:extLst>
                    <a:ext uri="{FF2B5EF4-FFF2-40B4-BE49-F238E27FC236}">
                      <a16:creationId xmlns:a16="http://schemas.microsoft.com/office/drawing/2014/main" id="{BEE54D57-9222-2250-54A9-F63C4D1E86B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21455" y="3020611"/>
                  <a:ext cx="698760" cy="418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Special configurations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672843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276D76C-41AB-86EA-A6B7-79872B71D963}"/>
                  </a:ext>
                </a:extLst>
              </p14:cNvPr>
              <p14:cNvContentPartPr/>
              <p14:nvPr/>
            </p14:nvContentPartPr>
            <p14:xfrm>
              <a:off x="7331512" y="2708541"/>
              <a:ext cx="1040760" cy="580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276D76C-41AB-86EA-A6B7-79872B71D9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3512" y="2690541"/>
                <a:ext cx="107640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55576" y="1412776"/>
            <a:ext cx="7992888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geometric relationship between the two cameras is captured by the essential matrix.</a:t>
            </a:r>
          </a:p>
          <a:p>
            <a:endParaRPr lang="en-CA" sz="1200" dirty="0"/>
          </a:p>
          <a:p>
            <a:r>
              <a:rPr lang="en-CA" sz="2400" dirty="0"/>
              <a:t>Assume normalized cameras, first camera at origin.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First camera: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100" dirty="0"/>
          </a:p>
          <a:p>
            <a:r>
              <a:rPr lang="en-CA" sz="2400" dirty="0"/>
              <a:t>Second camera: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834548"/>
            <a:ext cx="2880320" cy="95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t="22072"/>
          <a:stretch>
            <a:fillRect/>
          </a:stretch>
        </p:blipFill>
        <p:spPr bwMode="auto">
          <a:xfrm>
            <a:off x="3923928" y="5152783"/>
            <a:ext cx="1728192" cy="5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933056"/>
            <a:ext cx="4104456" cy="12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5759400"/>
            <a:ext cx="2664296" cy="48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5630D8D-9A5C-0C89-36E4-35CC75B853FF}"/>
              </a:ext>
            </a:extLst>
          </p:cNvPr>
          <p:cNvGrpSpPr/>
          <p:nvPr/>
        </p:nvGrpSpPr>
        <p:grpSpPr>
          <a:xfrm>
            <a:off x="5714752" y="3105261"/>
            <a:ext cx="1316160" cy="2841480"/>
            <a:chOff x="5714752" y="3105261"/>
            <a:chExt cx="1316160" cy="28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D97327A-C337-D18B-5130-8E1474883C06}"/>
                    </a:ext>
                  </a:extLst>
                </p14:cNvPr>
                <p14:cNvContentPartPr/>
                <p14:nvPr/>
              </p14:nvContentPartPr>
              <p14:xfrm>
                <a:off x="5723392" y="3105261"/>
                <a:ext cx="691200" cy="1390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D97327A-C337-D18B-5130-8E1474883C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05392" y="3087261"/>
                  <a:ext cx="726840" cy="14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E339DC9-6867-12D9-07DB-D4077190491B}"/>
                    </a:ext>
                  </a:extLst>
                </p14:cNvPr>
                <p14:cNvContentPartPr/>
                <p14:nvPr/>
              </p14:nvContentPartPr>
              <p14:xfrm>
                <a:off x="5714752" y="3629061"/>
                <a:ext cx="1316160" cy="23176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E339DC9-6867-12D9-07DB-D407719049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96752" y="3611061"/>
                  <a:ext cx="1351800" cy="235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11AB49-A0F2-A4AE-F303-8B1FDDEDCE46}"/>
              </a:ext>
            </a:extLst>
          </p:cNvPr>
          <p:cNvGrpSpPr/>
          <p:nvPr/>
        </p:nvGrpSpPr>
        <p:grpSpPr>
          <a:xfrm>
            <a:off x="6752272" y="453501"/>
            <a:ext cx="1089360" cy="783000"/>
            <a:chOff x="6752272" y="453501"/>
            <a:chExt cx="1089360" cy="7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3ADC26A-4A9B-673F-D408-6BE288735E58}"/>
                    </a:ext>
                  </a:extLst>
                </p14:cNvPr>
                <p14:cNvContentPartPr/>
                <p14:nvPr/>
              </p14:nvContentPartPr>
              <p14:xfrm>
                <a:off x="7456792" y="1090701"/>
                <a:ext cx="2520" cy="2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3ADC26A-4A9B-673F-D408-6BE288735E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9152" y="1072701"/>
                  <a:ext cx="3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4C8DFA6-CD5A-5CB2-17C8-86EA9C16FD15}"/>
                    </a:ext>
                  </a:extLst>
                </p14:cNvPr>
                <p14:cNvContentPartPr/>
                <p14:nvPr/>
              </p14:nvContentPartPr>
              <p14:xfrm>
                <a:off x="6752272" y="453501"/>
                <a:ext cx="1089360" cy="783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4C8DFA6-CD5A-5CB2-17C8-86EA9C16FD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34632" y="435501"/>
                  <a:ext cx="1125000" cy="818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C7BB1B8-4421-39C5-661D-D1BAF90FBB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1790" y="2608823"/>
            <a:ext cx="4095780" cy="144781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17896</TotalTime>
  <Words>2359</Words>
  <Application>Microsoft Office PowerPoint</Application>
  <PresentationFormat>全屏显示(4:3)</PresentationFormat>
  <Paragraphs>509</Paragraphs>
  <Slides>55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 from motion</vt:lpstr>
      <vt:lpstr>Structure from motion</vt:lpstr>
      <vt:lpstr>Structure</vt:lpstr>
      <vt:lpstr>Epipolar lines</vt:lpstr>
      <vt:lpstr>Epipole</vt:lpstr>
      <vt:lpstr>Special configurations</vt:lpstr>
      <vt:lpstr>Structure</vt:lpstr>
      <vt:lpstr>The essential matrix</vt:lpstr>
      <vt:lpstr>The essential matrix</vt:lpstr>
      <vt:lpstr>The essential matrix</vt:lpstr>
      <vt:lpstr>The essential matrix</vt:lpstr>
      <vt:lpstr>Properties of the essential matrix</vt:lpstr>
      <vt:lpstr>Recovering epipolar lines</vt:lpstr>
      <vt:lpstr>Recovering epipolar lines</vt:lpstr>
      <vt:lpstr>Recovering epipoles</vt:lpstr>
      <vt:lpstr>Decomposition of E</vt:lpstr>
      <vt:lpstr>Four interpretations</vt:lpstr>
      <vt:lpstr>The fundamental matrix</vt:lpstr>
      <vt:lpstr>Fundamental matrix criterion</vt:lpstr>
      <vt:lpstr>Estimation of fundamental matrix</vt:lpstr>
      <vt:lpstr>The 8 point algorithm</vt:lpstr>
      <vt:lpstr>The 8 point algorithm</vt:lpstr>
      <vt:lpstr>The 8 point algorithm</vt:lpstr>
      <vt:lpstr>Fitting concerns</vt:lpstr>
      <vt:lpstr>Structure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Dense Reconstruction</vt:lpstr>
      <vt:lpstr>Structure</vt:lpstr>
      <vt:lpstr>Rectification</vt:lpstr>
      <vt:lpstr>Planar rectification</vt:lpstr>
      <vt:lpstr>Planar rectification</vt:lpstr>
      <vt:lpstr>Planar rectification</vt:lpstr>
      <vt:lpstr>Before rectification</vt:lpstr>
      <vt:lpstr>After rectification</vt:lpstr>
      <vt:lpstr>Polar rectification</vt:lpstr>
      <vt:lpstr>Polar rectification</vt:lpstr>
      <vt:lpstr>Dense Stereo</vt:lpstr>
      <vt:lpstr>Structure</vt:lpstr>
      <vt:lpstr>Multi-view reconstruction</vt:lpstr>
      <vt:lpstr>Multi-view reconstruction</vt:lpstr>
      <vt:lpstr>Reconstruction from video</vt:lpstr>
      <vt:lpstr>Bundle Adjustment</vt:lpstr>
      <vt:lpstr>Bundle Adjustment</vt:lpstr>
      <vt:lpstr>Structure</vt:lpstr>
      <vt:lpstr>3D reconstruction pipeline</vt:lpstr>
      <vt:lpstr>Photo-Tourism</vt:lpstr>
      <vt:lpstr>Volumetric graph cuts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145</cp:revision>
  <dcterms:created xsi:type="dcterms:W3CDTF">2011-06-01T16:56:42Z</dcterms:created>
  <dcterms:modified xsi:type="dcterms:W3CDTF">2024-04-30T17:54:36Z</dcterms:modified>
</cp:coreProperties>
</file>